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56" r:id="rId2"/>
    <p:sldId id="260" r:id="rId3"/>
    <p:sldId id="284" r:id="rId4"/>
    <p:sldId id="285" r:id="rId5"/>
    <p:sldId id="286" r:id="rId6"/>
    <p:sldId id="287" r:id="rId7"/>
    <p:sldId id="288" r:id="rId8"/>
    <p:sldId id="289" r:id="rId9"/>
    <p:sldId id="290" r:id="rId10"/>
    <p:sldId id="291" r:id="rId11"/>
    <p:sldId id="292" r:id="rId12"/>
    <p:sldId id="297" r:id="rId13"/>
    <p:sldId id="298" r:id="rId14"/>
    <p:sldId id="299" r:id="rId15"/>
    <p:sldId id="300" r:id="rId16"/>
    <p:sldId id="301" r:id="rId17"/>
    <p:sldId id="302" r:id="rId18"/>
    <p:sldId id="261" r:id="rId19"/>
    <p:sldId id="262" r:id="rId20"/>
    <p:sldId id="263" r:id="rId21"/>
    <p:sldId id="264" r:id="rId22"/>
    <p:sldId id="265" r:id="rId23"/>
    <p:sldId id="266" r:id="rId24"/>
    <p:sldId id="276" r:id="rId25"/>
    <p:sldId id="277" r:id="rId26"/>
    <p:sldId id="278" r:id="rId27"/>
    <p:sldId id="279" r:id="rId28"/>
    <p:sldId id="280" r:id="rId29"/>
    <p:sldId id="281" r:id="rId30"/>
    <p:sldId id="282" r:id="rId31"/>
    <p:sldId id="257" r:id="rId32"/>
    <p:sldId id="283" r:id="rId33"/>
    <p:sldId id="294" r:id="rId34"/>
    <p:sldId id="296" r:id="rId35"/>
    <p:sldId id="258" r:id="rId36"/>
    <p:sldId id="267" r:id="rId37"/>
    <p:sldId id="268" r:id="rId38"/>
    <p:sldId id="269" r:id="rId39"/>
    <p:sldId id="270" r:id="rId40"/>
    <p:sldId id="271" r:id="rId41"/>
    <p:sldId id="272" r:id="rId42"/>
    <p:sldId id="273" r:id="rId43"/>
    <p:sldId id="274" r:id="rId44"/>
    <p:sldId id="275" r:id="rId45"/>
    <p:sldId id="259" r:id="rId46"/>
    <p:sldId id="293" r:id="rId47"/>
    <p:sldId id="295"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112" d="100"/>
          <a:sy n="112" d="100"/>
        </p:scale>
        <p:origin x="6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presProps" Target="presProps.xml"/><Relationship Id="rId51" Type="http://schemas.openxmlformats.org/officeDocument/2006/relationships/viewProps" Target="viewProps.xml"/><Relationship Id="rId52" Type="http://schemas.openxmlformats.org/officeDocument/2006/relationships/theme" Target="theme/theme1.xml"/><Relationship Id="rId53"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34957D-B7A5-4E46-9C1E-6880657F63DA}" type="datetimeFigureOut">
              <a:rPr lang="en-US" smtClean="0"/>
              <a:t>9/25/19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08CA0-4AF3-45F7-A5C1-507FF1D04599}" type="slidenum">
              <a:rPr lang="en-US" smtClean="0"/>
              <a:t>‹#›</a:t>
            </a:fld>
            <a:endParaRPr lang="en-US"/>
          </a:p>
        </p:txBody>
      </p:sp>
    </p:spTree>
    <p:extLst>
      <p:ext uri="{BB962C8B-B14F-4D97-AF65-F5344CB8AC3E}">
        <p14:creationId xmlns:p14="http://schemas.microsoft.com/office/powerpoint/2010/main" val="3813507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fr-CA" altLang="en-US" smtClean="0"/>
          </a:p>
        </p:txBody>
      </p:sp>
      <p:sp>
        <p:nvSpPr>
          <p:cNvPr id="17412"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50FC6A49-E256-4E49-AC69-5CF90A39C16C}" type="slidenum">
              <a:rPr lang="fr-CA" altLang="en-US"/>
              <a:pPr eaLnBrk="1" hangingPunct="1"/>
              <a:t>19</a:t>
            </a:fld>
            <a:endParaRPr lang="fr-CA" altLang="en-US"/>
          </a:p>
        </p:txBody>
      </p:sp>
    </p:spTree>
    <p:extLst>
      <p:ext uri="{BB962C8B-B14F-4D97-AF65-F5344CB8AC3E}">
        <p14:creationId xmlns:p14="http://schemas.microsoft.com/office/powerpoint/2010/main" val="26339278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fr-CA" altLang="en-US" smtClean="0"/>
          </a:p>
        </p:txBody>
      </p:sp>
      <p:sp>
        <p:nvSpPr>
          <p:cNvPr id="18436"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02131DCB-4D2A-42AB-9A40-003E1D2C58D3}" type="slidenum">
              <a:rPr lang="fr-CA" altLang="en-US"/>
              <a:pPr eaLnBrk="1" hangingPunct="1"/>
              <a:t>21</a:t>
            </a:fld>
            <a:endParaRPr lang="fr-CA" altLang="en-US"/>
          </a:p>
        </p:txBody>
      </p:sp>
    </p:spTree>
    <p:extLst>
      <p:ext uri="{BB962C8B-B14F-4D97-AF65-F5344CB8AC3E}">
        <p14:creationId xmlns:p14="http://schemas.microsoft.com/office/powerpoint/2010/main" val="473480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fr-CA" altLang="en-US" smtClean="0"/>
          </a:p>
        </p:txBody>
      </p:sp>
      <p:sp>
        <p:nvSpPr>
          <p:cNvPr id="19460"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6C650815-B6FC-4C11-8506-D3A68BAE08F4}" type="slidenum">
              <a:rPr lang="fr-CA" altLang="en-US"/>
              <a:pPr eaLnBrk="1" hangingPunct="1"/>
              <a:t>22</a:t>
            </a:fld>
            <a:endParaRPr lang="fr-CA" altLang="en-US"/>
          </a:p>
        </p:txBody>
      </p:sp>
    </p:spTree>
    <p:extLst>
      <p:ext uri="{BB962C8B-B14F-4D97-AF65-F5344CB8AC3E}">
        <p14:creationId xmlns:p14="http://schemas.microsoft.com/office/powerpoint/2010/main" val="2399209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Espace réservé des commentaires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fr-CA" altLang="en-US" smtClean="0"/>
          </a:p>
        </p:txBody>
      </p:sp>
      <p:sp>
        <p:nvSpPr>
          <p:cNvPr id="20484" name="Espace réservé du numéro de diapositiv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40653A45-9915-4626-930A-F217AB77FD75}" type="slidenum">
              <a:rPr lang="fr-CA" altLang="en-US"/>
              <a:pPr eaLnBrk="1" hangingPunct="1"/>
              <a:t>23</a:t>
            </a:fld>
            <a:endParaRPr lang="fr-CA" altLang="en-US"/>
          </a:p>
        </p:txBody>
      </p:sp>
    </p:spTree>
    <p:extLst>
      <p:ext uri="{BB962C8B-B14F-4D97-AF65-F5344CB8AC3E}">
        <p14:creationId xmlns:p14="http://schemas.microsoft.com/office/powerpoint/2010/main" val="302729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smtClean="0"/>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9/25/19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9/25/19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96DFF08F-DC6B-4601-B491-B0F83F6DD2DA}" type="datetimeFigureOut">
              <a:rPr lang="en-US" dirty="0"/>
              <a:t>9/25/19</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9/25/19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dirty="0"/>
              <a:pPr/>
              <a:t>9/25/19</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9/25/19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9/25/19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9/25/19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9/25/19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9/25/19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9/25/19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dirty="0"/>
              <a:pPr/>
              <a:t>9/25/19</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 Id="rId3"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png"/><Relationship Id="rId3" Type="http://schemas.openxmlformats.org/officeDocument/2006/relationships/image" Target="../media/image3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png"/><Relationship Id="rId3" Type="http://schemas.openxmlformats.org/officeDocument/2006/relationships/image" Target="../media/image3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 Id="rId3" Type="http://schemas.openxmlformats.org/officeDocument/2006/relationships/image" Target="../media/image35.png"/></Relationships>
</file>

<file path=ppt/slides/_rels/slide46.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7.png"/><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 Same Side Corner Rectangle 1"/>
          <p:cNvSpPr/>
          <p:nvPr/>
        </p:nvSpPr>
        <p:spPr>
          <a:xfrm>
            <a:off x="4733939" y="915409"/>
            <a:ext cx="2215587" cy="846399"/>
          </a:xfrm>
          <a:prstGeom prst="round2Same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ja-JP" altLang="en-US" sz="4000" dirty="0" smtClean="0">
                <a:latin typeface="HGPSoeiKakugothicUB" panose="020B0900000000000000" pitchFamily="50" charset="-128"/>
                <a:ea typeface="HGPSoeiKakugothicUB" panose="020B0900000000000000" pitchFamily="50" charset="-128"/>
              </a:rPr>
              <a:t>第１０課</a:t>
            </a:r>
            <a:endParaRPr lang="en-US" sz="4000" dirty="0">
              <a:latin typeface="HGPSoeiKakugothicUB" panose="020B0900000000000000" pitchFamily="50" charset="-128"/>
              <a:ea typeface="HGPSoeiKakugothicUB" panose="020B0900000000000000" pitchFamily="50" charset="-128"/>
            </a:endParaRPr>
          </a:p>
        </p:txBody>
      </p:sp>
      <p:sp>
        <p:nvSpPr>
          <p:cNvPr id="3" name="Round Diagonal Corner Rectangle 2"/>
          <p:cNvSpPr/>
          <p:nvPr/>
        </p:nvSpPr>
        <p:spPr>
          <a:xfrm>
            <a:off x="1419971" y="1825884"/>
            <a:ext cx="8976168" cy="1905000"/>
          </a:xfrm>
          <a:prstGeom prst="round2Diag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9600" dirty="0">
                <a:latin typeface="mikachan-PB" panose="02000600000000000000" pitchFamily="2" charset="-128"/>
                <a:ea typeface="mikachan-PB" panose="02000600000000000000" pitchFamily="2" charset="-128"/>
              </a:rPr>
              <a:t>旅行</a:t>
            </a:r>
            <a:r>
              <a:rPr lang="ja-JP" altLang="en-US" sz="9600" dirty="0" smtClean="0">
                <a:latin typeface="mikachan-PB" panose="02000600000000000000" pitchFamily="2" charset="-128"/>
                <a:ea typeface="mikachan-PB" panose="02000600000000000000" pitchFamily="2" charset="-128"/>
              </a:rPr>
              <a:t>に</a:t>
            </a:r>
            <a:r>
              <a:rPr lang="ja-JP" altLang="en-US" sz="9600" dirty="0">
                <a:latin typeface="mikachan-PB" panose="02000600000000000000" pitchFamily="2" charset="-128"/>
                <a:ea typeface="mikachan-PB" panose="02000600000000000000" pitchFamily="2" charset="-128"/>
              </a:rPr>
              <a:t>行</a:t>
            </a:r>
            <a:r>
              <a:rPr lang="ja-JP" altLang="en-US" sz="9600" dirty="0" smtClean="0">
                <a:latin typeface="mikachan-PB" panose="02000600000000000000" pitchFamily="2" charset="-128"/>
                <a:ea typeface="mikachan-PB" panose="02000600000000000000" pitchFamily="2" charset="-128"/>
              </a:rPr>
              <a:t>っ</a:t>
            </a:r>
            <a:r>
              <a:rPr lang="ja-JP" altLang="en-US" sz="9600" dirty="0">
                <a:latin typeface="mikachan-PB" panose="02000600000000000000" pitchFamily="2" charset="-128"/>
                <a:ea typeface="mikachan-PB" panose="02000600000000000000" pitchFamily="2" charset="-128"/>
              </a:rPr>
              <a:t>て</a:t>
            </a:r>
            <a:endParaRPr lang="en-US" sz="9600" dirty="0">
              <a:latin typeface="mikachan-PB" panose="02000600000000000000" pitchFamily="2" charset="-128"/>
              <a:ea typeface="mikachan-PB" panose="02000600000000000000" pitchFamily="2" charset="-128"/>
            </a:endParaRPr>
          </a:p>
        </p:txBody>
      </p:sp>
      <p:pic>
        <p:nvPicPr>
          <p:cNvPr id="4" name="Picture 3"/>
          <p:cNvPicPr>
            <a:picLocks noChangeAspect="1"/>
          </p:cNvPicPr>
          <p:nvPr/>
        </p:nvPicPr>
        <p:blipFill>
          <a:blip r:embed="rId2"/>
          <a:stretch>
            <a:fillRect/>
          </a:stretch>
        </p:blipFill>
        <p:spPr>
          <a:xfrm rot="21328535">
            <a:off x="117760" y="46572"/>
            <a:ext cx="5095836" cy="1295262"/>
          </a:xfrm>
          <a:prstGeom prst="rect">
            <a:avLst/>
          </a:prstGeom>
          <a:ln>
            <a:noFill/>
          </a:ln>
          <a:effectLst>
            <a:softEdge rad="112500"/>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78593" y="27213"/>
            <a:ext cx="4539325" cy="548386"/>
          </a:xfrm>
          <a:prstGeom prst="rect">
            <a:avLst/>
          </a:prstGeom>
          <a:ln>
            <a:noFill/>
          </a:ln>
          <a:effectLst>
            <a:softEdge rad="112500"/>
          </a:effectLst>
        </p:spPr>
      </p:pic>
      <p:sp>
        <p:nvSpPr>
          <p:cNvPr id="6" name="Rounded Rectangle 5"/>
          <p:cNvSpPr/>
          <p:nvPr/>
        </p:nvSpPr>
        <p:spPr>
          <a:xfrm>
            <a:off x="9355947" y="670177"/>
            <a:ext cx="3275012" cy="3810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smtClean="0">
                <a:latin typeface="Kristen ITC" panose="03050502040202030202" pitchFamily="66" charset="0"/>
              </a:rPr>
              <a:t>NGUYEN CUONG</a:t>
            </a:r>
            <a:endParaRPr lang="en-US" dirty="0">
              <a:latin typeface="Kristen ITC" panose="03050502040202030202" pitchFamily="66" charset="0"/>
            </a:endParaRPr>
          </a:p>
        </p:txBody>
      </p:sp>
      <p:pic>
        <p:nvPicPr>
          <p:cNvPr id="7" name="Picture 6"/>
          <p:cNvPicPr>
            <a:picLocks noChangeAspect="1"/>
          </p:cNvPicPr>
          <p:nvPr/>
        </p:nvPicPr>
        <p:blipFill>
          <a:blip r:embed="rId4"/>
          <a:stretch>
            <a:fillRect/>
          </a:stretch>
        </p:blipFill>
        <p:spPr>
          <a:xfrm>
            <a:off x="272934" y="3955916"/>
            <a:ext cx="3764611" cy="2867512"/>
          </a:xfrm>
          <a:prstGeom prst="rect">
            <a:avLst/>
          </a:prstGeom>
        </p:spPr>
      </p:pic>
      <p:pic>
        <p:nvPicPr>
          <p:cNvPr id="8" name="Picture 7"/>
          <p:cNvPicPr>
            <a:picLocks noChangeAspect="1"/>
          </p:cNvPicPr>
          <p:nvPr/>
        </p:nvPicPr>
        <p:blipFill>
          <a:blip r:embed="rId5"/>
          <a:stretch>
            <a:fillRect/>
          </a:stretch>
        </p:blipFill>
        <p:spPr>
          <a:xfrm>
            <a:off x="4561378" y="3921344"/>
            <a:ext cx="2424940" cy="2902084"/>
          </a:xfrm>
          <a:prstGeom prst="rect">
            <a:avLst/>
          </a:prstGeom>
        </p:spPr>
      </p:pic>
      <p:pic>
        <p:nvPicPr>
          <p:cNvPr id="9" name="Picture 8"/>
          <p:cNvPicPr>
            <a:picLocks noChangeAspect="1"/>
          </p:cNvPicPr>
          <p:nvPr/>
        </p:nvPicPr>
        <p:blipFill>
          <a:blip r:embed="rId6"/>
          <a:stretch>
            <a:fillRect/>
          </a:stretch>
        </p:blipFill>
        <p:spPr>
          <a:xfrm>
            <a:off x="7479713" y="4041840"/>
            <a:ext cx="3752468" cy="2787103"/>
          </a:xfrm>
          <a:prstGeom prst="rect">
            <a:avLst/>
          </a:prstGeom>
        </p:spPr>
      </p:pic>
    </p:spTree>
    <p:extLst>
      <p:ext uri="{BB962C8B-B14F-4D97-AF65-F5344CB8AC3E}">
        <p14:creationId xmlns:p14="http://schemas.microsoft.com/office/powerpoint/2010/main" val="19576002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noChangeArrowheads="1"/>
          </p:cNvSpPr>
          <p:nvPr/>
        </p:nvSpPr>
        <p:spPr bwMode="auto">
          <a:xfrm>
            <a:off x="2230438" y="2201864"/>
            <a:ext cx="45513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Con chó (đã) cắn chân tôi.</a:t>
            </a:r>
          </a:p>
        </p:txBody>
      </p:sp>
      <p:sp>
        <p:nvSpPr>
          <p:cNvPr id="3" name="TextBox 2"/>
          <p:cNvSpPr txBox="1">
            <a:spLocks noChangeArrowheads="1"/>
          </p:cNvSpPr>
          <p:nvPr/>
        </p:nvSpPr>
        <p:spPr bwMode="auto">
          <a:xfrm>
            <a:off x="1905000" y="2538414"/>
            <a:ext cx="8153400" cy="522287"/>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犬は　わたしの　足を　かみました。</a:t>
            </a:r>
            <a:endParaRPr lang="en-US" sz="2800" dirty="0">
              <a:solidFill>
                <a:schemeClr val="bg1"/>
              </a:solidFill>
              <a:latin typeface="NtMotoyaKyotai" pitchFamily="18" charset="-128"/>
              <a:ea typeface="NtMotoyaKyotai" pitchFamily="18" charset="-128"/>
            </a:endParaRPr>
          </a:p>
        </p:txBody>
      </p:sp>
      <p:sp>
        <p:nvSpPr>
          <p:cNvPr id="4" name="TextBox 3"/>
          <p:cNvSpPr txBox="1">
            <a:spLocks noChangeArrowheads="1"/>
          </p:cNvSpPr>
          <p:nvPr/>
        </p:nvSpPr>
        <p:spPr bwMode="auto">
          <a:xfrm>
            <a:off x="2646364" y="3181350"/>
            <a:ext cx="48974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solidFill>
                  <a:srgbClr val="FFFF00"/>
                </a:solidFill>
                <a:cs typeface="Arial" panose="020B0604020202020204" pitchFamily="34" charset="0"/>
              </a:rPr>
              <a:t>Tôi</a:t>
            </a:r>
            <a:r>
              <a:rPr lang="en-US" altLang="en-US" dirty="0">
                <a:solidFill>
                  <a:srgbClr val="FFFF00"/>
                </a:solidFill>
                <a:cs typeface="Arial" panose="020B0604020202020204" pitchFamily="34" charset="0"/>
              </a:rPr>
              <a:t> (</a:t>
            </a:r>
            <a:r>
              <a:rPr lang="en-US" altLang="en-US" dirty="0" err="1">
                <a:solidFill>
                  <a:srgbClr val="FFFF00"/>
                </a:solidFill>
                <a:cs typeface="Arial" panose="020B0604020202020204" pitchFamily="34" charset="0"/>
              </a:rPr>
              <a:t>đã</a:t>
            </a:r>
            <a:r>
              <a:rPr lang="en-US" altLang="en-US" dirty="0">
                <a:solidFill>
                  <a:srgbClr val="FFFF00"/>
                </a:solidFill>
                <a:cs typeface="Arial" panose="020B0604020202020204" pitchFamily="34" charset="0"/>
              </a:rPr>
              <a:t>) </a:t>
            </a:r>
            <a:r>
              <a:rPr lang="en-US" altLang="en-US" dirty="0" err="1">
                <a:solidFill>
                  <a:srgbClr val="FFFF00"/>
                </a:solidFill>
                <a:cs typeface="Arial" panose="020B0604020202020204" pitchFamily="34" charset="0"/>
              </a:rPr>
              <a:t>bị</a:t>
            </a:r>
            <a:r>
              <a:rPr lang="en-US" altLang="en-US" dirty="0">
                <a:solidFill>
                  <a:srgbClr val="FFFF00"/>
                </a:solidFill>
                <a:cs typeface="Arial" panose="020B0604020202020204" pitchFamily="34" charset="0"/>
              </a:rPr>
              <a:t> </a:t>
            </a:r>
            <a:r>
              <a:rPr lang="en-US" altLang="en-US" dirty="0">
                <a:cs typeface="Arial" panose="020B0604020202020204" pitchFamily="34" charset="0"/>
              </a:rPr>
              <a:t>con </a:t>
            </a:r>
            <a:r>
              <a:rPr lang="en-US" altLang="en-US" dirty="0" err="1">
                <a:cs typeface="Arial" panose="020B0604020202020204" pitchFamily="34" charset="0"/>
              </a:rPr>
              <a:t>chó</a:t>
            </a:r>
            <a:r>
              <a:rPr lang="en-US" altLang="en-US" dirty="0">
                <a:cs typeface="Arial" panose="020B0604020202020204" pitchFamily="34" charset="0"/>
              </a:rPr>
              <a:t> </a:t>
            </a:r>
            <a:r>
              <a:rPr lang="en-US" altLang="en-US" dirty="0" err="1">
                <a:cs typeface="Arial" panose="020B0604020202020204" pitchFamily="34" charset="0"/>
              </a:rPr>
              <a:t>cắn</a:t>
            </a:r>
            <a:r>
              <a:rPr lang="en-US" altLang="en-US" dirty="0">
                <a:cs typeface="Arial" panose="020B0604020202020204" pitchFamily="34" charset="0"/>
              </a:rPr>
              <a:t> </a:t>
            </a:r>
            <a:r>
              <a:rPr lang="en-US" altLang="en-US" dirty="0" err="1">
                <a:cs typeface="Arial" panose="020B0604020202020204" pitchFamily="34" charset="0"/>
              </a:rPr>
              <a:t>vào</a:t>
            </a:r>
            <a:r>
              <a:rPr lang="en-US" altLang="en-US" dirty="0">
                <a:cs typeface="Arial" panose="020B0604020202020204" pitchFamily="34" charset="0"/>
              </a:rPr>
              <a:t> </a:t>
            </a:r>
            <a:r>
              <a:rPr lang="en-US" altLang="en-US" dirty="0" err="1">
                <a:cs typeface="Arial" panose="020B0604020202020204" pitchFamily="34" charset="0"/>
              </a:rPr>
              <a:t>chân</a:t>
            </a:r>
            <a:r>
              <a:rPr lang="en-US" altLang="en-US" dirty="0">
                <a:cs typeface="Arial" panose="020B0604020202020204" pitchFamily="34" charset="0"/>
              </a:rPr>
              <a:t>.</a:t>
            </a:r>
          </a:p>
        </p:txBody>
      </p:sp>
      <p:sp>
        <p:nvSpPr>
          <p:cNvPr id="5" name="Right Arrow 4"/>
          <p:cNvSpPr/>
          <p:nvPr/>
        </p:nvSpPr>
        <p:spPr>
          <a:xfrm rot="422640">
            <a:off x="1483258" y="3080937"/>
            <a:ext cx="1120196" cy="76873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i="1" dirty="0" err="1"/>
              <a:t>bị</a:t>
            </a:r>
            <a:r>
              <a:rPr lang="en-US" i="1" dirty="0"/>
              <a:t> </a:t>
            </a:r>
            <a:r>
              <a:rPr lang="en-US" i="1" dirty="0" err="1"/>
              <a:t>động</a:t>
            </a:r>
            <a:endParaRPr lang="en-US" i="1" dirty="0"/>
          </a:p>
        </p:txBody>
      </p:sp>
      <p:sp>
        <p:nvSpPr>
          <p:cNvPr id="6" name="TextBox 5"/>
          <p:cNvSpPr txBox="1">
            <a:spLocks noChangeArrowheads="1"/>
          </p:cNvSpPr>
          <p:nvPr/>
        </p:nvSpPr>
        <p:spPr bwMode="auto">
          <a:xfrm>
            <a:off x="2557464" y="3587750"/>
            <a:ext cx="7077075" cy="585788"/>
          </a:xfrm>
          <a:prstGeom prst="rect">
            <a:avLst/>
          </a:prstGeom>
          <a:ln/>
        </p:spPr>
        <p:style>
          <a:lnRef idx="2">
            <a:schemeClr val="accent2"/>
          </a:lnRef>
          <a:fillRef idx="1">
            <a:schemeClr val="lt1"/>
          </a:fillRef>
          <a:effectRef idx="0">
            <a:schemeClr val="accent2"/>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ja-JP" altLang="en-US" sz="3200" b="1" dirty="0">
                <a:solidFill>
                  <a:schemeClr val="bg1"/>
                </a:solidFill>
                <a:latin typeface="NtMotoyaKyotai" pitchFamily="18" charset="-128"/>
                <a:ea typeface="NtMotoyaKyotai" pitchFamily="18" charset="-128"/>
              </a:rPr>
              <a:t>私は　犬に　足を　かまれました。　</a:t>
            </a:r>
            <a:endParaRPr lang="en-US" sz="3200" b="1" dirty="0">
              <a:solidFill>
                <a:schemeClr val="bg1"/>
              </a:solidFill>
              <a:latin typeface="NtMotoyaKyotai" pitchFamily="18" charset="-128"/>
              <a:ea typeface="NtMotoyaKyotai" pitchFamily="18" charset="-128"/>
            </a:endParaRPr>
          </a:p>
        </p:txBody>
      </p:sp>
      <p:sp>
        <p:nvSpPr>
          <p:cNvPr id="7" name="TextBox 6"/>
          <p:cNvSpPr txBox="1">
            <a:spLocks noChangeArrowheads="1"/>
          </p:cNvSpPr>
          <p:nvPr/>
        </p:nvSpPr>
        <p:spPr bwMode="auto">
          <a:xfrm>
            <a:off x="2141538" y="4430714"/>
            <a:ext cx="45513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Thằng móc túi đã lấy cái ví của tôi.</a:t>
            </a:r>
          </a:p>
        </p:txBody>
      </p:sp>
      <p:sp>
        <p:nvSpPr>
          <p:cNvPr id="8" name="TextBox 7"/>
          <p:cNvSpPr txBox="1">
            <a:spLocks noChangeArrowheads="1"/>
          </p:cNvSpPr>
          <p:nvPr/>
        </p:nvSpPr>
        <p:spPr bwMode="auto">
          <a:xfrm>
            <a:off x="1816100" y="4791075"/>
            <a:ext cx="8153400" cy="522288"/>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すりは　わたしの　さいふを　取りました。</a:t>
            </a:r>
            <a:endParaRPr lang="en-US" sz="2800" dirty="0">
              <a:solidFill>
                <a:schemeClr val="bg1"/>
              </a:solidFill>
              <a:latin typeface="NtMotoyaKyotai" pitchFamily="18" charset="-128"/>
              <a:ea typeface="NtMotoyaKyotai" pitchFamily="18" charset="-128"/>
            </a:endParaRPr>
          </a:p>
        </p:txBody>
      </p:sp>
      <p:sp>
        <p:nvSpPr>
          <p:cNvPr id="9" name="TextBox 8"/>
          <p:cNvSpPr txBox="1">
            <a:spLocks noChangeArrowheads="1"/>
          </p:cNvSpPr>
          <p:nvPr/>
        </p:nvSpPr>
        <p:spPr bwMode="auto">
          <a:xfrm>
            <a:off x="2557464" y="5410200"/>
            <a:ext cx="48974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solidFill>
                  <a:srgbClr val="FFFF00"/>
                </a:solidFill>
                <a:cs typeface="Arial" panose="020B0604020202020204" pitchFamily="34" charset="0"/>
              </a:rPr>
              <a:t>Tôi</a:t>
            </a:r>
            <a:r>
              <a:rPr lang="en-US" altLang="en-US" dirty="0">
                <a:solidFill>
                  <a:srgbClr val="FFFF00"/>
                </a:solidFill>
                <a:cs typeface="Arial" panose="020B0604020202020204" pitchFamily="34" charset="0"/>
              </a:rPr>
              <a:t> (</a:t>
            </a:r>
            <a:r>
              <a:rPr lang="en-US" altLang="en-US" dirty="0" err="1">
                <a:solidFill>
                  <a:srgbClr val="FFFF00"/>
                </a:solidFill>
                <a:cs typeface="Arial" panose="020B0604020202020204" pitchFamily="34" charset="0"/>
              </a:rPr>
              <a:t>đã</a:t>
            </a:r>
            <a:r>
              <a:rPr lang="en-US" altLang="en-US" dirty="0">
                <a:solidFill>
                  <a:srgbClr val="FFFF00"/>
                </a:solidFill>
                <a:cs typeface="Arial" panose="020B0604020202020204" pitchFamily="34" charset="0"/>
              </a:rPr>
              <a:t>) </a:t>
            </a:r>
            <a:r>
              <a:rPr lang="en-US" altLang="en-US" dirty="0" err="1">
                <a:solidFill>
                  <a:srgbClr val="FFFF00"/>
                </a:solidFill>
                <a:cs typeface="Arial" panose="020B0604020202020204" pitchFamily="34" charset="0"/>
              </a:rPr>
              <a:t>bị</a:t>
            </a:r>
            <a:r>
              <a:rPr lang="en-US" altLang="en-US" dirty="0">
                <a:solidFill>
                  <a:srgbClr val="FFFF00"/>
                </a:solidFill>
                <a:cs typeface="Arial" panose="020B0604020202020204" pitchFamily="34" charset="0"/>
              </a:rPr>
              <a:t> </a:t>
            </a:r>
            <a:r>
              <a:rPr lang="en-US" altLang="en-US" dirty="0" err="1">
                <a:cs typeface="Arial" panose="020B0604020202020204" pitchFamily="34" charset="0"/>
              </a:rPr>
              <a:t>thằng</a:t>
            </a:r>
            <a:r>
              <a:rPr lang="en-US" altLang="en-US" dirty="0">
                <a:cs typeface="Arial" panose="020B0604020202020204" pitchFamily="34" charset="0"/>
              </a:rPr>
              <a:t> </a:t>
            </a:r>
            <a:r>
              <a:rPr lang="en-US" altLang="en-US" dirty="0" err="1">
                <a:cs typeface="Arial" panose="020B0604020202020204" pitchFamily="34" charset="0"/>
              </a:rPr>
              <a:t>móc</a:t>
            </a:r>
            <a:r>
              <a:rPr lang="en-US" altLang="en-US" dirty="0">
                <a:cs typeface="Arial" panose="020B0604020202020204" pitchFamily="34" charset="0"/>
              </a:rPr>
              <a:t> </a:t>
            </a:r>
            <a:r>
              <a:rPr lang="en-US" altLang="en-US" dirty="0" err="1">
                <a:cs typeface="Arial" panose="020B0604020202020204" pitchFamily="34" charset="0"/>
              </a:rPr>
              <a:t>túi</a:t>
            </a:r>
            <a:r>
              <a:rPr lang="en-US" altLang="en-US" dirty="0">
                <a:cs typeface="Arial" panose="020B0604020202020204" pitchFamily="34" charset="0"/>
              </a:rPr>
              <a:t> </a:t>
            </a:r>
            <a:r>
              <a:rPr lang="en-US" altLang="en-US" dirty="0" err="1">
                <a:cs typeface="Arial" panose="020B0604020202020204" pitchFamily="34" charset="0"/>
              </a:rPr>
              <a:t>lấy</a:t>
            </a:r>
            <a:r>
              <a:rPr lang="en-US" altLang="en-US" dirty="0">
                <a:cs typeface="Arial" panose="020B0604020202020204" pitchFamily="34" charset="0"/>
              </a:rPr>
              <a:t> </a:t>
            </a:r>
            <a:r>
              <a:rPr lang="en-US" altLang="en-US" dirty="0" err="1">
                <a:cs typeface="Arial" panose="020B0604020202020204" pitchFamily="34" charset="0"/>
              </a:rPr>
              <a:t>mất</a:t>
            </a:r>
            <a:r>
              <a:rPr lang="en-US" altLang="en-US" dirty="0">
                <a:cs typeface="Arial" panose="020B0604020202020204" pitchFamily="34" charset="0"/>
              </a:rPr>
              <a:t> </a:t>
            </a:r>
            <a:r>
              <a:rPr lang="en-US" altLang="en-US" dirty="0" err="1">
                <a:cs typeface="Arial" panose="020B0604020202020204" pitchFamily="34" charset="0"/>
              </a:rPr>
              <a:t>cái</a:t>
            </a:r>
            <a:r>
              <a:rPr lang="en-US" altLang="en-US" dirty="0">
                <a:cs typeface="Arial" panose="020B0604020202020204" pitchFamily="34" charset="0"/>
              </a:rPr>
              <a:t> </a:t>
            </a:r>
            <a:r>
              <a:rPr lang="en-US" altLang="en-US" dirty="0" err="1">
                <a:cs typeface="Arial" panose="020B0604020202020204" pitchFamily="34" charset="0"/>
              </a:rPr>
              <a:t>ví</a:t>
            </a:r>
            <a:r>
              <a:rPr lang="en-US" altLang="en-US" dirty="0">
                <a:cs typeface="Arial" panose="020B0604020202020204" pitchFamily="34" charset="0"/>
              </a:rPr>
              <a:t>.</a:t>
            </a:r>
          </a:p>
        </p:txBody>
      </p:sp>
      <p:sp>
        <p:nvSpPr>
          <p:cNvPr id="10" name="Right Arrow 9"/>
          <p:cNvSpPr/>
          <p:nvPr/>
        </p:nvSpPr>
        <p:spPr>
          <a:xfrm rot="422640">
            <a:off x="1394056" y="5308876"/>
            <a:ext cx="1120196" cy="76873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i="1" dirty="0" err="1"/>
              <a:t>bị</a:t>
            </a:r>
            <a:r>
              <a:rPr lang="en-US" i="1" dirty="0"/>
              <a:t> </a:t>
            </a:r>
            <a:r>
              <a:rPr lang="en-US" i="1" dirty="0" err="1"/>
              <a:t>động</a:t>
            </a:r>
            <a:endParaRPr lang="en-US" i="1" dirty="0"/>
          </a:p>
        </p:txBody>
      </p:sp>
      <p:sp>
        <p:nvSpPr>
          <p:cNvPr id="11" name="TextBox 10"/>
          <p:cNvSpPr txBox="1">
            <a:spLocks noChangeArrowheads="1"/>
          </p:cNvSpPr>
          <p:nvPr/>
        </p:nvSpPr>
        <p:spPr bwMode="auto">
          <a:xfrm>
            <a:off x="2043114" y="5816600"/>
            <a:ext cx="7926387" cy="584200"/>
          </a:xfrm>
          <a:prstGeom prst="rect">
            <a:avLst/>
          </a:prstGeom>
          <a:ln/>
        </p:spPr>
        <p:style>
          <a:lnRef idx="2">
            <a:schemeClr val="accent2"/>
          </a:lnRef>
          <a:fillRef idx="1">
            <a:schemeClr val="lt1"/>
          </a:fillRef>
          <a:effectRef idx="0">
            <a:schemeClr val="accent2"/>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ja-JP" altLang="en-US" sz="3200" b="1" dirty="0">
                <a:solidFill>
                  <a:schemeClr val="bg1"/>
                </a:solidFill>
                <a:latin typeface="NtMotoyaKyotai" pitchFamily="18" charset="-128"/>
                <a:ea typeface="NtMotoyaKyotai" pitchFamily="18" charset="-128"/>
              </a:rPr>
              <a:t>私は　すりに　さいふを　取られました。　</a:t>
            </a:r>
            <a:endParaRPr lang="en-US" sz="3200" b="1" dirty="0">
              <a:solidFill>
                <a:schemeClr val="bg1"/>
              </a:solidFill>
              <a:latin typeface="NtMotoyaKyotai" pitchFamily="18" charset="-128"/>
              <a:ea typeface="NtMotoyaKyotai" pitchFamily="18" charset="-128"/>
            </a:endParaRPr>
          </a:p>
        </p:txBody>
      </p:sp>
      <p:sp>
        <p:nvSpPr>
          <p:cNvPr id="12" name="Rounded Rectangle 11"/>
          <p:cNvSpPr/>
          <p:nvPr/>
        </p:nvSpPr>
        <p:spPr>
          <a:xfrm rot="21389458">
            <a:off x="2195802" y="304800"/>
            <a:ext cx="2680998" cy="685800"/>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en-US"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ahoma" pitchFamily="34" charset="0"/>
                <a:ea typeface="Tahoma" pitchFamily="34" charset="0"/>
                <a:cs typeface="Tahoma" pitchFamily="34" charset="0"/>
              </a:rPr>
              <a:t>LUYỆN TẬP</a:t>
            </a:r>
          </a:p>
        </p:txBody>
      </p:sp>
      <p:sp>
        <p:nvSpPr>
          <p:cNvPr id="13" name="Flowchart: Multidocument 12"/>
          <p:cNvSpPr/>
          <p:nvPr/>
        </p:nvSpPr>
        <p:spPr>
          <a:xfrm rot="440764">
            <a:off x="5974734" y="-736"/>
            <a:ext cx="3799397" cy="2791859"/>
          </a:xfrm>
          <a:prstGeom prst="flowChartMultidocument">
            <a:avLst/>
          </a:prstGeom>
          <a:effectLst>
            <a:glow rad="101600">
              <a:schemeClr val="accent5">
                <a:satMod val="175000"/>
                <a:alpha val="40000"/>
              </a:schemeClr>
            </a:glow>
            <a:outerShdw blurRad="40000" dist="20000" dir="5400000" rotWithShape="0">
              <a:srgbClr val="000000">
                <a:alpha val="38000"/>
              </a:srgbClr>
            </a:outerShdw>
          </a:effectLst>
          <a:scene3d>
            <a:camera prst="orthographicFront"/>
            <a:lightRig rig="threePt" dir="t"/>
          </a:scene3d>
          <a:sp3d>
            <a:bevelT w="139700" prst="cross"/>
          </a:sp3d>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US" altLang="ja-JP" sz="2000" dirty="0" err="1"/>
              <a:t>Trường</a:t>
            </a:r>
            <a:r>
              <a:rPr lang="en-US" altLang="ja-JP" sz="2000" dirty="0"/>
              <a:t> </a:t>
            </a:r>
            <a:r>
              <a:rPr lang="en-US" altLang="ja-JP" sz="2000" dirty="0" err="1"/>
              <a:t>hợp</a:t>
            </a:r>
            <a:r>
              <a:rPr lang="en-US" altLang="ja-JP" sz="2000" dirty="0"/>
              <a:t> </a:t>
            </a:r>
            <a:r>
              <a:rPr lang="en-US" altLang="ja-JP" sz="2000" dirty="0" err="1"/>
              <a:t>hành</a:t>
            </a:r>
            <a:r>
              <a:rPr lang="en-US" altLang="ja-JP" sz="2000" dirty="0"/>
              <a:t> </a:t>
            </a:r>
            <a:r>
              <a:rPr lang="en-US" altLang="ja-JP" sz="2000" dirty="0" err="1"/>
              <a:t>động</a:t>
            </a:r>
            <a:r>
              <a:rPr lang="en-US" altLang="ja-JP" sz="2000" dirty="0"/>
              <a:t> </a:t>
            </a:r>
            <a:r>
              <a:rPr lang="en-US" altLang="ja-JP" sz="2000" dirty="0" err="1"/>
              <a:t>thuộc</a:t>
            </a:r>
            <a:r>
              <a:rPr lang="en-US" altLang="ja-JP" sz="2000" dirty="0"/>
              <a:t> </a:t>
            </a:r>
            <a:r>
              <a:rPr lang="en-US" altLang="ja-JP" sz="2000" dirty="0" err="1"/>
              <a:t>quan</a:t>
            </a:r>
            <a:r>
              <a:rPr lang="en-US" altLang="ja-JP" sz="2000" dirty="0"/>
              <a:t> </a:t>
            </a:r>
            <a:r>
              <a:rPr lang="en-US" altLang="ja-JP" sz="2000" dirty="0" err="1"/>
              <a:t>hệ</a:t>
            </a:r>
            <a:r>
              <a:rPr lang="en-US" altLang="ja-JP" sz="2000" dirty="0"/>
              <a:t> </a:t>
            </a:r>
            <a:r>
              <a:rPr lang="en-US" altLang="ja-JP" sz="2000" dirty="0" err="1"/>
              <a:t>cho</a:t>
            </a:r>
            <a:r>
              <a:rPr lang="en-US" altLang="ja-JP" sz="2000" dirty="0"/>
              <a:t> </a:t>
            </a:r>
            <a:r>
              <a:rPr lang="en-US" altLang="ja-JP" sz="2000" dirty="0" err="1"/>
              <a:t>nhận</a:t>
            </a:r>
            <a:r>
              <a:rPr lang="en-US" altLang="ja-JP" sz="2000" dirty="0"/>
              <a:t> </a:t>
            </a:r>
            <a:r>
              <a:rPr lang="en-US" altLang="ja-JP" sz="2000" dirty="0" err="1"/>
              <a:t>với</a:t>
            </a:r>
            <a:r>
              <a:rPr lang="en-US" altLang="ja-JP" sz="2000" dirty="0"/>
              <a:t> ý </a:t>
            </a:r>
          </a:p>
          <a:p>
            <a:pPr algn="ctr">
              <a:defRPr/>
            </a:pPr>
            <a:r>
              <a:rPr lang="en-US" altLang="ja-JP" sz="2000" dirty="0" err="1"/>
              <a:t>mang</a:t>
            </a:r>
            <a:r>
              <a:rPr lang="en-US" altLang="ja-JP" sz="2000" dirty="0"/>
              <a:t> </a:t>
            </a:r>
            <a:r>
              <a:rPr lang="en-US" altLang="ja-JP" sz="2000" dirty="0" err="1"/>
              <a:t>ơn</a:t>
            </a:r>
            <a:r>
              <a:rPr lang="en-US" altLang="ja-JP" sz="2000" dirty="0"/>
              <a:t> </a:t>
            </a:r>
            <a:r>
              <a:rPr lang="en-US" altLang="ja-JP" sz="2000" dirty="0" err="1"/>
              <a:t>thì</a:t>
            </a:r>
            <a:r>
              <a:rPr lang="en-US" altLang="ja-JP" sz="2000" dirty="0"/>
              <a:t> </a:t>
            </a:r>
            <a:r>
              <a:rPr lang="en-US" altLang="ja-JP" sz="2000" dirty="0" err="1"/>
              <a:t>không</a:t>
            </a:r>
            <a:r>
              <a:rPr lang="en-US" altLang="ja-JP" sz="2000" dirty="0"/>
              <a:t> </a:t>
            </a:r>
            <a:r>
              <a:rPr lang="en-US" altLang="ja-JP" sz="2000" dirty="0" err="1"/>
              <a:t>dùng</a:t>
            </a:r>
            <a:r>
              <a:rPr lang="en-US" altLang="ja-JP" sz="2000" dirty="0"/>
              <a:t> </a:t>
            </a:r>
            <a:r>
              <a:rPr lang="en-US" altLang="ja-JP" sz="2000" dirty="0" err="1"/>
              <a:t>câu</a:t>
            </a:r>
            <a:r>
              <a:rPr lang="en-US" altLang="ja-JP" sz="2000" dirty="0"/>
              <a:t> </a:t>
            </a:r>
            <a:r>
              <a:rPr lang="en-US" altLang="ja-JP" sz="2000" dirty="0" err="1"/>
              <a:t>bị</a:t>
            </a:r>
            <a:r>
              <a:rPr lang="en-US" altLang="ja-JP" sz="2000" dirty="0"/>
              <a:t> </a:t>
            </a:r>
            <a:r>
              <a:rPr lang="en-US" altLang="ja-JP" sz="2000" dirty="0" err="1"/>
              <a:t>động</a:t>
            </a:r>
            <a:r>
              <a:rPr lang="en-US" altLang="ja-JP" sz="2000" dirty="0"/>
              <a:t> </a:t>
            </a:r>
            <a:r>
              <a:rPr lang="en-US" altLang="ja-JP" sz="2000" dirty="0" err="1"/>
              <a:t>mà</a:t>
            </a:r>
            <a:r>
              <a:rPr lang="en-US" altLang="ja-JP" sz="2000" dirty="0"/>
              <a:t> </a:t>
            </a:r>
            <a:r>
              <a:rPr lang="en-US" altLang="ja-JP" sz="2000" dirty="0" err="1"/>
              <a:t>dùng</a:t>
            </a:r>
            <a:r>
              <a:rPr lang="en-US" altLang="ja-JP" sz="2000" dirty="0"/>
              <a:t> </a:t>
            </a:r>
            <a:r>
              <a:rPr lang="en-US" altLang="ja-JP" sz="2000" dirty="0" err="1"/>
              <a:t>mẫu</a:t>
            </a:r>
            <a:r>
              <a:rPr lang="en-US" altLang="ja-JP" sz="2000" dirty="0"/>
              <a:t> </a:t>
            </a:r>
            <a:r>
              <a:rPr lang="en-US" altLang="ja-JP" sz="2000" dirty="0" err="1"/>
              <a:t>câu</a:t>
            </a:r>
            <a:endParaRPr lang="en-US" altLang="ja-JP" sz="2000" dirty="0"/>
          </a:p>
          <a:p>
            <a:pPr algn="ctr">
              <a:defRPr/>
            </a:pPr>
            <a:r>
              <a:rPr lang="en-US" altLang="ja-JP" sz="2000" dirty="0"/>
              <a:t> [</a:t>
            </a:r>
            <a:r>
              <a:rPr lang="ja-JP" altLang="en-US" sz="2000" dirty="0"/>
              <a:t>～てもらいます</a:t>
            </a:r>
            <a:r>
              <a:rPr lang="en-US" altLang="ja-JP" sz="2000" dirty="0"/>
              <a:t>]</a:t>
            </a:r>
            <a:endParaRPr lang="en-US" sz="2000" dirty="0"/>
          </a:p>
        </p:txBody>
      </p:sp>
    </p:spTree>
    <p:extLst>
      <p:ext uri="{BB962C8B-B14F-4D97-AF65-F5344CB8AC3E}">
        <p14:creationId xmlns:p14="http://schemas.microsoft.com/office/powerpoint/2010/main" val="141156641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12"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0" fill="hold" nodeType="clickPar">
                      <p:stCondLst>
                        <p:cond delay="indefinite"/>
                      </p:stCondLst>
                      <p:childTnLst>
                        <p:par>
                          <p:cTn id="31" fill="hold" nodeType="withGroup">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p:cTn id="34" dur="500" fill="hold"/>
                                        <p:tgtEl>
                                          <p:spTgt spid="6"/>
                                        </p:tgtEl>
                                        <p:attrNameLst>
                                          <p:attrName>ppt_w</p:attrName>
                                        </p:attrNameLst>
                                      </p:cBhvr>
                                      <p:tavLst>
                                        <p:tav tm="0">
                                          <p:val>
                                            <p:fltVal val="0"/>
                                          </p:val>
                                        </p:tav>
                                        <p:tav tm="100000">
                                          <p:val>
                                            <p:strVal val="#ppt_w"/>
                                          </p:val>
                                        </p:tav>
                                      </p:tavLst>
                                    </p:anim>
                                    <p:anim calcmode="lin" valueType="num">
                                      <p:cBhvr>
                                        <p:cTn id="35" dur="500" fill="hold"/>
                                        <p:tgtEl>
                                          <p:spTgt spid="6"/>
                                        </p:tgtEl>
                                        <p:attrNameLst>
                                          <p:attrName>ppt_h</p:attrName>
                                        </p:attrNameLst>
                                      </p:cBhvr>
                                      <p:tavLst>
                                        <p:tav tm="0">
                                          <p:val>
                                            <p:fltVal val="0"/>
                                          </p:val>
                                        </p:tav>
                                        <p:tav tm="100000">
                                          <p:val>
                                            <p:strVal val="#ppt_h"/>
                                          </p:val>
                                        </p:tav>
                                      </p:tavLst>
                                    </p:anim>
                                    <p:animEffect transition="in" filter="fade">
                                      <p:cBhvr>
                                        <p:cTn id="36" dur="500"/>
                                        <p:tgtEl>
                                          <p:spTgt spid="6"/>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1000"/>
                                        <p:tgtEl>
                                          <p:spTgt spid="7"/>
                                        </p:tgtEl>
                                      </p:cBhvr>
                                    </p:animEffect>
                                    <p:anim calcmode="lin" valueType="num">
                                      <p:cBhvr>
                                        <p:cTn id="42" dur="1000" fill="hold"/>
                                        <p:tgtEl>
                                          <p:spTgt spid="7"/>
                                        </p:tgtEl>
                                        <p:attrNameLst>
                                          <p:attrName>ppt_x</p:attrName>
                                        </p:attrNameLst>
                                      </p:cBhvr>
                                      <p:tavLst>
                                        <p:tav tm="0">
                                          <p:val>
                                            <p:strVal val="#ppt_x"/>
                                          </p:val>
                                        </p:tav>
                                        <p:tav tm="100000">
                                          <p:val>
                                            <p:strVal val="#ppt_x"/>
                                          </p:val>
                                        </p:tav>
                                      </p:tavLst>
                                    </p:anim>
                                    <p:anim calcmode="lin" valueType="num">
                                      <p:cBhvr>
                                        <p:cTn id="4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4" fill="hold" nodeType="clickPar">
                      <p:stCondLst>
                        <p:cond delay="indefinite"/>
                      </p:stCondLst>
                      <p:childTnLst>
                        <p:par>
                          <p:cTn id="45" fill="hold" nodeType="withGroup">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 calcmode="lin" valueType="num">
                                      <p:cBhvr>
                                        <p:cTn id="48" dur="500" fill="hold"/>
                                        <p:tgtEl>
                                          <p:spTgt spid="8"/>
                                        </p:tgtEl>
                                        <p:attrNameLst>
                                          <p:attrName>ppt_w</p:attrName>
                                        </p:attrNameLst>
                                      </p:cBhvr>
                                      <p:tavLst>
                                        <p:tav tm="0">
                                          <p:val>
                                            <p:fltVal val="0"/>
                                          </p:val>
                                        </p:tav>
                                        <p:tav tm="100000">
                                          <p:val>
                                            <p:strVal val="#ppt_w"/>
                                          </p:val>
                                        </p:tav>
                                      </p:tavLst>
                                    </p:anim>
                                    <p:anim calcmode="lin" valueType="num">
                                      <p:cBhvr>
                                        <p:cTn id="49" dur="500" fill="hold"/>
                                        <p:tgtEl>
                                          <p:spTgt spid="8"/>
                                        </p:tgtEl>
                                        <p:attrNameLst>
                                          <p:attrName>ppt_h</p:attrName>
                                        </p:attrNameLst>
                                      </p:cBhvr>
                                      <p:tavLst>
                                        <p:tav tm="0">
                                          <p:val>
                                            <p:fltVal val="0"/>
                                          </p:val>
                                        </p:tav>
                                        <p:tav tm="100000">
                                          <p:val>
                                            <p:strVal val="#ppt_h"/>
                                          </p:val>
                                        </p:tav>
                                      </p:tavLst>
                                    </p:anim>
                                    <p:animEffect transition="in" filter="fade">
                                      <p:cBhvr>
                                        <p:cTn id="50" dur="500"/>
                                        <p:tgtEl>
                                          <p:spTgt spid="8"/>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2" presetClass="entr" presetSubtype="12" fill="hold" nodeType="click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additive="base">
                                        <p:cTn id="55" dur="500" fill="hold"/>
                                        <p:tgtEl>
                                          <p:spTgt spid="10"/>
                                        </p:tgtEl>
                                        <p:attrNameLst>
                                          <p:attrName>ppt_x</p:attrName>
                                        </p:attrNameLst>
                                      </p:cBhvr>
                                      <p:tavLst>
                                        <p:tav tm="0">
                                          <p:val>
                                            <p:strVal val="0-#ppt_w/2"/>
                                          </p:val>
                                        </p:tav>
                                        <p:tav tm="100000">
                                          <p:val>
                                            <p:strVal val="#ppt_x"/>
                                          </p:val>
                                        </p:tav>
                                      </p:tavLst>
                                    </p:anim>
                                    <p:anim calcmode="lin" valueType="num">
                                      <p:cBhvr additive="base">
                                        <p:cTn id="5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9"/>
                                        </p:tgtEl>
                                        <p:attrNameLst>
                                          <p:attrName>style.visibility</p:attrName>
                                        </p:attrNameLst>
                                      </p:cBhvr>
                                      <p:to>
                                        <p:strVal val="visible"/>
                                      </p:to>
                                    </p:set>
                                    <p:animEffect transition="in" filter="fade">
                                      <p:cBhvr>
                                        <p:cTn id="61" dur="1000"/>
                                        <p:tgtEl>
                                          <p:spTgt spid="9"/>
                                        </p:tgtEl>
                                      </p:cBhvr>
                                    </p:animEffect>
                                    <p:anim calcmode="lin" valueType="num">
                                      <p:cBhvr>
                                        <p:cTn id="62" dur="1000" fill="hold"/>
                                        <p:tgtEl>
                                          <p:spTgt spid="9"/>
                                        </p:tgtEl>
                                        <p:attrNameLst>
                                          <p:attrName>ppt_x</p:attrName>
                                        </p:attrNameLst>
                                      </p:cBhvr>
                                      <p:tavLst>
                                        <p:tav tm="0">
                                          <p:val>
                                            <p:strVal val="#ppt_x"/>
                                          </p:val>
                                        </p:tav>
                                        <p:tav tm="100000">
                                          <p:val>
                                            <p:strVal val="#ppt_x"/>
                                          </p:val>
                                        </p:tav>
                                      </p:tavLst>
                                    </p:anim>
                                    <p:anim calcmode="lin" valueType="num">
                                      <p:cBhvr>
                                        <p:cTn id="6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64" fill="hold" nodeType="clickPar">
                      <p:stCondLst>
                        <p:cond delay="indefinite"/>
                      </p:stCondLst>
                      <p:childTnLst>
                        <p:par>
                          <p:cTn id="65" fill="hold" nodeType="withGroup">
                            <p:stCondLst>
                              <p:cond delay="0"/>
                            </p:stCondLst>
                            <p:childTnLst>
                              <p:par>
                                <p:cTn id="66" presetID="53" presetClass="entr" presetSubtype="16" fill="hold" grpId="0" nodeType="clickEffect">
                                  <p:stCondLst>
                                    <p:cond delay="0"/>
                                  </p:stCondLst>
                                  <p:childTnLst>
                                    <p:set>
                                      <p:cBhvr>
                                        <p:cTn id="67" dur="1" fill="hold">
                                          <p:stCondLst>
                                            <p:cond delay="0"/>
                                          </p:stCondLst>
                                        </p:cTn>
                                        <p:tgtEl>
                                          <p:spTgt spid="11"/>
                                        </p:tgtEl>
                                        <p:attrNameLst>
                                          <p:attrName>style.visibility</p:attrName>
                                        </p:attrNameLst>
                                      </p:cBhvr>
                                      <p:to>
                                        <p:strVal val="visible"/>
                                      </p:to>
                                    </p:set>
                                    <p:anim calcmode="lin" valueType="num">
                                      <p:cBhvr>
                                        <p:cTn id="68" dur="500" fill="hold"/>
                                        <p:tgtEl>
                                          <p:spTgt spid="11"/>
                                        </p:tgtEl>
                                        <p:attrNameLst>
                                          <p:attrName>ppt_w</p:attrName>
                                        </p:attrNameLst>
                                      </p:cBhvr>
                                      <p:tavLst>
                                        <p:tav tm="0">
                                          <p:val>
                                            <p:fltVal val="0"/>
                                          </p:val>
                                        </p:tav>
                                        <p:tav tm="100000">
                                          <p:val>
                                            <p:strVal val="#ppt_w"/>
                                          </p:val>
                                        </p:tav>
                                      </p:tavLst>
                                    </p:anim>
                                    <p:anim calcmode="lin" valueType="num">
                                      <p:cBhvr>
                                        <p:cTn id="69" dur="500" fill="hold"/>
                                        <p:tgtEl>
                                          <p:spTgt spid="11"/>
                                        </p:tgtEl>
                                        <p:attrNameLst>
                                          <p:attrName>ppt_h</p:attrName>
                                        </p:attrNameLst>
                                      </p:cBhvr>
                                      <p:tavLst>
                                        <p:tav tm="0">
                                          <p:val>
                                            <p:fltVal val="0"/>
                                          </p:val>
                                        </p:tav>
                                        <p:tav tm="100000">
                                          <p:val>
                                            <p:strVal val="#ppt_h"/>
                                          </p:val>
                                        </p:tav>
                                      </p:tavLst>
                                    </p:anim>
                                    <p:animEffect transition="in" filter="fade">
                                      <p:cBhvr>
                                        <p:cTn id="70" dur="500"/>
                                        <p:tgtEl>
                                          <p:spTgt spid="11"/>
                                        </p:tgtEl>
                                      </p:cBhvr>
                                    </p:animEffect>
                                  </p:childTnLst>
                                </p:cTn>
                              </p:par>
                            </p:childTnLst>
                          </p:cTn>
                        </p:par>
                      </p:childTnLst>
                    </p:cTn>
                  </p:par>
                  <p:par>
                    <p:cTn id="71" fill="hold" nodeType="clickPar">
                      <p:stCondLst>
                        <p:cond delay="indefinite"/>
                      </p:stCondLst>
                      <p:childTnLst>
                        <p:par>
                          <p:cTn id="72" fill="hold" nodeType="withGroup">
                            <p:stCondLst>
                              <p:cond delay="0"/>
                            </p:stCondLst>
                            <p:childTnLst>
                              <p:par>
                                <p:cTn id="73" presetID="53" presetClass="entr" presetSubtype="16" fill="hold" nodeType="clickEffect">
                                  <p:stCondLst>
                                    <p:cond delay="0"/>
                                  </p:stCondLst>
                                  <p:childTnLst>
                                    <p:set>
                                      <p:cBhvr>
                                        <p:cTn id="74" dur="1" fill="hold">
                                          <p:stCondLst>
                                            <p:cond delay="0"/>
                                          </p:stCondLst>
                                        </p:cTn>
                                        <p:tgtEl>
                                          <p:spTgt spid="13"/>
                                        </p:tgtEl>
                                        <p:attrNameLst>
                                          <p:attrName>style.visibility</p:attrName>
                                        </p:attrNameLst>
                                      </p:cBhvr>
                                      <p:to>
                                        <p:strVal val="visible"/>
                                      </p:to>
                                    </p:set>
                                    <p:anim calcmode="lin" valueType="num">
                                      <p:cBhvr>
                                        <p:cTn id="75" dur="500" fill="hold"/>
                                        <p:tgtEl>
                                          <p:spTgt spid="13"/>
                                        </p:tgtEl>
                                        <p:attrNameLst>
                                          <p:attrName>ppt_w</p:attrName>
                                        </p:attrNameLst>
                                      </p:cBhvr>
                                      <p:tavLst>
                                        <p:tav tm="0">
                                          <p:val>
                                            <p:fltVal val="0"/>
                                          </p:val>
                                        </p:tav>
                                        <p:tav tm="100000">
                                          <p:val>
                                            <p:strVal val="#ppt_w"/>
                                          </p:val>
                                        </p:tav>
                                      </p:tavLst>
                                    </p:anim>
                                    <p:anim calcmode="lin" valueType="num">
                                      <p:cBhvr>
                                        <p:cTn id="76" dur="500" fill="hold"/>
                                        <p:tgtEl>
                                          <p:spTgt spid="13"/>
                                        </p:tgtEl>
                                        <p:attrNameLst>
                                          <p:attrName>ppt_h</p:attrName>
                                        </p:attrNameLst>
                                      </p:cBhvr>
                                      <p:tavLst>
                                        <p:tav tm="0">
                                          <p:val>
                                            <p:fltVal val="0"/>
                                          </p:val>
                                        </p:tav>
                                        <p:tav tm="100000">
                                          <p:val>
                                            <p:strVal val="#ppt_h"/>
                                          </p:val>
                                        </p:tav>
                                      </p:tavLst>
                                    </p:anim>
                                    <p:animEffect transition="in" filter="fade">
                                      <p:cBhvr>
                                        <p:cTn id="7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6" grpId="0" animBg="1"/>
      <p:bldP spid="7" grpId="0"/>
      <p:bldP spid="8" grpId="0" animBg="1"/>
      <p:bldP spid="9" grpId="0"/>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rot="21389458">
            <a:off x="236477" y="726854"/>
            <a:ext cx="2680998" cy="685800"/>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en-US"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ahoma" pitchFamily="34" charset="0"/>
                <a:ea typeface="Tahoma" pitchFamily="34" charset="0"/>
                <a:cs typeface="Tahoma" pitchFamily="34" charset="0"/>
              </a:rPr>
              <a:t>LUYỆN TẬP</a:t>
            </a:r>
          </a:p>
        </p:txBody>
      </p:sp>
      <p:sp>
        <p:nvSpPr>
          <p:cNvPr id="14" name="TextBox 13"/>
          <p:cNvSpPr txBox="1">
            <a:spLocks noChangeArrowheads="1"/>
          </p:cNvSpPr>
          <p:nvPr/>
        </p:nvSpPr>
        <p:spPr bwMode="auto">
          <a:xfrm>
            <a:off x="585421" y="2000355"/>
            <a:ext cx="45513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Tôi đã bị ai đó nhầm lẫn ô.</a:t>
            </a:r>
          </a:p>
        </p:txBody>
      </p:sp>
      <p:sp>
        <p:nvSpPr>
          <p:cNvPr id="15" name="TextBox 14"/>
          <p:cNvSpPr txBox="1">
            <a:spLocks noChangeArrowheads="1"/>
          </p:cNvSpPr>
          <p:nvPr/>
        </p:nvSpPr>
        <p:spPr bwMode="auto">
          <a:xfrm>
            <a:off x="648858" y="3493295"/>
            <a:ext cx="6892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cs typeface="Arial" panose="020B0604020202020204" pitchFamily="34" charset="0"/>
              </a:rPr>
              <a:t>Hôm</a:t>
            </a:r>
            <a:r>
              <a:rPr lang="en-US" altLang="en-US" dirty="0">
                <a:cs typeface="Arial" panose="020B0604020202020204" pitchFamily="34" charset="0"/>
              </a:rPr>
              <a:t> qua </a:t>
            </a:r>
            <a:r>
              <a:rPr lang="en-US" altLang="en-US" dirty="0" err="1">
                <a:cs typeface="Arial" panose="020B0604020202020204" pitchFamily="34" charset="0"/>
              </a:rPr>
              <a:t>mẹ</a:t>
            </a:r>
            <a:r>
              <a:rPr lang="en-US" altLang="en-US" dirty="0">
                <a:cs typeface="Arial" panose="020B0604020202020204" pitchFamily="34" charset="0"/>
              </a:rPr>
              <a:t> </a:t>
            </a:r>
            <a:r>
              <a:rPr lang="en-US" altLang="en-US" dirty="0" err="1">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bị</a:t>
            </a:r>
            <a:r>
              <a:rPr lang="en-US" altLang="en-US" dirty="0">
                <a:cs typeface="Arial" panose="020B0604020202020204" pitchFamily="34" charset="0"/>
              </a:rPr>
              <a:t> </a:t>
            </a:r>
            <a:r>
              <a:rPr lang="en-US" altLang="en-US" dirty="0" err="1">
                <a:cs typeface="Arial" panose="020B0604020202020204" pitchFamily="34" charset="0"/>
              </a:rPr>
              <a:t>thằng</a:t>
            </a:r>
            <a:r>
              <a:rPr lang="en-US" altLang="en-US" dirty="0">
                <a:cs typeface="Arial" panose="020B0604020202020204" pitchFamily="34" charset="0"/>
              </a:rPr>
              <a:t> </a:t>
            </a:r>
            <a:r>
              <a:rPr lang="en-US" altLang="en-US" dirty="0" err="1">
                <a:cs typeface="Arial" panose="020B0604020202020204" pitchFamily="34" charset="0"/>
              </a:rPr>
              <a:t>trộm</a:t>
            </a:r>
            <a:r>
              <a:rPr lang="en-US" altLang="en-US" dirty="0">
                <a:cs typeface="Arial" panose="020B0604020202020204" pitchFamily="34" charset="0"/>
              </a:rPr>
              <a:t> </a:t>
            </a:r>
            <a:r>
              <a:rPr lang="en-US" altLang="en-US" dirty="0" err="1">
                <a:cs typeface="Arial" panose="020B0604020202020204" pitchFamily="34" charset="0"/>
              </a:rPr>
              <a:t>lấy</a:t>
            </a:r>
            <a:r>
              <a:rPr lang="en-US" altLang="en-US" dirty="0">
                <a:cs typeface="Arial" panose="020B0604020202020204" pitchFamily="34" charset="0"/>
              </a:rPr>
              <a:t> </a:t>
            </a:r>
            <a:r>
              <a:rPr lang="en-US" altLang="en-US" dirty="0" err="1">
                <a:cs typeface="Arial" panose="020B0604020202020204" pitchFamily="34" charset="0"/>
              </a:rPr>
              <a:t>mất</a:t>
            </a:r>
            <a:r>
              <a:rPr lang="en-US" altLang="en-US" dirty="0">
                <a:cs typeface="Arial" panose="020B0604020202020204" pitchFamily="34" charset="0"/>
              </a:rPr>
              <a:t> </a:t>
            </a:r>
            <a:r>
              <a:rPr lang="en-US" altLang="en-US" dirty="0" err="1">
                <a:cs typeface="Arial" panose="020B0604020202020204" pitchFamily="34" charset="0"/>
              </a:rPr>
              <a:t>cái</a:t>
            </a:r>
            <a:r>
              <a:rPr lang="en-US" altLang="en-US" dirty="0">
                <a:cs typeface="Arial" panose="020B0604020202020204" pitchFamily="34" charset="0"/>
              </a:rPr>
              <a:t> </a:t>
            </a:r>
            <a:r>
              <a:rPr lang="en-US" altLang="en-US" dirty="0" err="1">
                <a:cs typeface="Arial" panose="020B0604020202020204" pitchFamily="34" charset="0"/>
              </a:rPr>
              <a:t>đồng</a:t>
            </a:r>
            <a:r>
              <a:rPr lang="en-US" altLang="en-US" dirty="0">
                <a:cs typeface="Arial" panose="020B0604020202020204" pitchFamily="34" charset="0"/>
              </a:rPr>
              <a:t> </a:t>
            </a:r>
            <a:r>
              <a:rPr lang="en-US" altLang="en-US" dirty="0" err="1">
                <a:cs typeface="Arial" panose="020B0604020202020204" pitchFamily="34" charset="0"/>
              </a:rPr>
              <a:t>hồ</a:t>
            </a:r>
            <a:r>
              <a:rPr lang="en-US" altLang="en-US" dirty="0">
                <a:cs typeface="Arial" panose="020B0604020202020204" pitchFamily="34" charset="0"/>
              </a:rPr>
              <a:t> </a:t>
            </a:r>
            <a:r>
              <a:rPr lang="en-US" altLang="en-US" dirty="0" err="1">
                <a:cs typeface="Arial" panose="020B0604020202020204" pitchFamily="34" charset="0"/>
              </a:rPr>
              <a:t>đắt</a:t>
            </a:r>
            <a:r>
              <a:rPr lang="en-US" altLang="en-US" dirty="0">
                <a:cs typeface="Arial" panose="020B0604020202020204" pitchFamily="34" charset="0"/>
              </a:rPr>
              <a:t> </a:t>
            </a:r>
            <a:r>
              <a:rPr lang="en-US" altLang="en-US" dirty="0" err="1">
                <a:cs typeface="Arial" panose="020B0604020202020204" pitchFamily="34" charset="0"/>
              </a:rPr>
              <a:t>tiền</a:t>
            </a:r>
            <a:r>
              <a:rPr lang="en-US" altLang="en-US" dirty="0">
                <a:cs typeface="Arial" panose="020B0604020202020204" pitchFamily="34" charset="0"/>
              </a:rPr>
              <a:t>.</a:t>
            </a:r>
          </a:p>
        </p:txBody>
      </p:sp>
      <p:sp>
        <p:nvSpPr>
          <p:cNvPr id="16" name="TextBox 15"/>
          <p:cNvSpPr txBox="1">
            <a:spLocks noChangeArrowheads="1"/>
          </p:cNvSpPr>
          <p:nvPr/>
        </p:nvSpPr>
        <p:spPr bwMode="auto">
          <a:xfrm>
            <a:off x="648858" y="5116513"/>
            <a:ext cx="49879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Nếu bị vứt tài liệu quan trọng, bạn sẽ làm gì?.</a:t>
            </a:r>
          </a:p>
        </p:txBody>
      </p:sp>
      <p:sp>
        <p:nvSpPr>
          <p:cNvPr id="17" name="TextBox 16"/>
          <p:cNvSpPr txBox="1">
            <a:spLocks noChangeArrowheads="1"/>
          </p:cNvSpPr>
          <p:nvPr/>
        </p:nvSpPr>
        <p:spPr bwMode="auto">
          <a:xfrm>
            <a:off x="363338" y="2457450"/>
            <a:ext cx="9773785"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3600" dirty="0">
                <a:solidFill>
                  <a:schemeClr val="bg1"/>
                </a:solidFill>
                <a:latin typeface="NtMotoyaKyotai" pitchFamily="18" charset="-128"/>
                <a:ea typeface="NtMotoyaKyotai" pitchFamily="18" charset="-128"/>
              </a:rPr>
              <a:t>わたし</a:t>
            </a:r>
            <a:r>
              <a:rPr lang="ja-JP" altLang="en-US" sz="3600" dirty="0" smtClean="0">
                <a:solidFill>
                  <a:schemeClr val="bg1"/>
                </a:solidFill>
                <a:latin typeface="NtMotoyaKyotai" pitchFamily="18" charset="-128"/>
                <a:ea typeface="NtMotoyaKyotai" pitchFamily="18" charset="-128"/>
              </a:rPr>
              <a:t>はだ</a:t>
            </a:r>
            <a:r>
              <a:rPr lang="ja-JP" altLang="en-US" sz="3600" dirty="0">
                <a:solidFill>
                  <a:schemeClr val="bg1"/>
                </a:solidFill>
                <a:latin typeface="NtMotoyaKyotai" pitchFamily="18" charset="-128"/>
                <a:ea typeface="NtMotoyaKyotai" pitchFamily="18" charset="-128"/>
              </a:rPr>
              <a:t>れか</a:t>
            </a:r>
            <a:r>
              <a:rPr lang="ja-JP" altLang="en-US" sz="3600" dirty="0" smtClean="0">
                <a:solidFill>
                  <a:schemeClr val="bg1"/>
                </a:solidFill>
                <a:latin typeface="NtMotoyaKyotai" pitchFamily="18" charset="-128"/>
                <a:ea typeface="NtMotoyaKyotai" pitchFamily="18" charset="-128"/>
              </a:rPr>
              <a:t>にか</a:t>
            </a:r>
            <a:r>
              <a:rPr lang="ja-JP" altLang="en-US" sz="3600" dirty="0">
                <a:solidFill>
                  <a:schemeClr val="bg1"/>
                </a:solidFill>
                <a:latin typeface="NtMotoyaKyotai" pitchFamily="18" charset="-128"/>
                <a:ea typeface="NtMotoyaKyotai" pitchFamily="18" charset="-128"/>
              </a:rPr>
              <a:t>さ</a:t>
            </a:r>
            <a:r>
              <a:rPr lang="ja-JP" altLang="en-US" sz="3600" dirty="0" smtClean="0">
                <a:solidFill>
                  <a:schemeClr val="bg1"/>
                </a:solidFill>
                <a:latin typeface="NtMotoyaKyotai" pitchFamily="18" charset="-128"/>
                <a:ea typeface="NtMotoyaKyotai" pitchFamily="18" charset="-128"/>
              </a:rPr>
              <a:t>をまち</a:t>
            </a:r>
            <a:r>
              <a:rPr lang="ja-JP" altLang="en-US" sz="3600" dirty="0">
                <a:solidFill>
                  <a:schemeClr val="bg1"/>
                </a:solidFill>
                <a:latin typeface="NtMotoyaKyotai" pitchFamily="18" charset="-128"/>
                <a:ea typeface="NtMotoyaKyotai" pitchFamily="18" charset="-128"/>
              </a:rPr>
              <a:t>がえられました。</a:t>
            </a:r>
            <a:endParaRPr lang="en-US" sz="3600" dirty="0">
              <a:solidFill>
                <a:schemeClr val="bg1"/>
              </a:solidFill>
              <a:latin typeface="NtMotoyaKyotai" pitchFamily="18" charset="-128"/>
              <a:ea typeface="NtMotoyaKyotai" pitchFamily="18" charset="-128"/>
            </a:endParaRPr>
          </a:p>
        </p:txBody>
      </p:sp>
      <p:sp>
        <p:nvSpPr>
          <p:cNvPr id="18" name="TextBox 17"/>
          <p:cNvSpPr txBox="1">
            <a:spLocks noChangeArrowheads="1"/>
          </p:cNvSpPr>
          <p:nvPr/>
        </p:nvSpPr>
        <p:spPr bwMode="auto">
          <a:xfrm>
            <a:off x="218003" y="3971925"/>
            <a:ext cx="11802421"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3600" dirty="0">
                <a:solidFill>
                  <a:schemeClr val="bg1"/>
                </a:solidFill>
                <a:latin typeface="NtMotoyaKyotai" pitchFamily="18" charset="-128"/>
                <a:ea typeface="NtMotoyaKyotai" pitchFamily="18" charset="-128"/>
              </a:rPr>
              <a:t>きの</a:t>
            </a:r>
            <a:r>
              <a:rPr lang="ja-JP" altLang="en-US" sz="3600" dirty="0" smtClean="0">
                <a:solidFill>
                  <a:schemeClr val="bg1"/>
                </a:solidFill>
                <a:latin typeface="NtMotoyaKyotai" pitchFamily="18" charset="-128"/>
                <a:ea typeface="NtMotoyaKyotai" pitchFamily="18" charset="-128"/>
              </a:rPr>
              <a:t>う母はど</a:t>
            </a:r>
            <a:r>
              <a:rPr lang="ja-JP" altLang="en-US" sz="3600" dirty="0">
                <a:solidFill>
                  <a:schemeClr val="bg1"/>
                </a:solidFill>
                <a:latin typeface="NtMotoyaKyotai" pitchFamily="18" charset="-128"/>
                <a:ea typeface="NtMotoyaKyotai" pitchFamily="18" charset="-128"/>
              </a:rPr>
              <a:t>ろぼう</a:t>
            </a:r>
            <a:r>
              <a:rPr lang="ja-JP" altLang="en-US" sz="3600" dirty="0" smtClean="0">
                <a:solidFill>
                  <a:schemeClr val="bg1"/>
                </a:solidFill>
                <a:latin typeface="NtMotoyaKyotai" pitchFamily="18" charset="-128"/>
                <a:ea typeface="NtMotoyaKyotai" pitchFamily="18" charset="-128"/>
              </a:rPr>
              <a:t>に高</a:t>
            </a:r>
            <a:r>
              <a:rPr lang="ja-JP" altLang="en-US" sz="3600" dirty="0">
                <a:solidFill>
                  <a:schemeClr val="bg1"/>
                </a:solidFill>
                <a:latin typeface="NtMotoyaKyotai" pitchFamily="18" charset="-128"/>
                <a:ea typeface="NtMotoyaKyotai" pitchFamily="18" charset="-128"/>
              </a:rPr>
              <a:t>い時計</a:t>
            </a:r>
            <a:r>
              <a:rPr lang="ja-JP" altLang="en-US" sz="3600" dirty="0" smtClean="0">
                <a:solidFill>
                  <a:schemeClr val="bg1"/>
                </a:solidFill>
                <a:latin typeface="NtMotoyaKyotai" pitchFamily="18" charset="-128"/>
                <a:ea typeface="NtMotoyaKyotai" pitchFamily="18" charset="-128"/>
              </a:rPr>
              <a:t>をと</a:t>
            </a:r>
            <a:r>
              <a:rPr lang="ja-JP" altLang="en-US" sz="3600" dirty="0">
                <a:solidFill>
                  <a:schemeClr val="bg1"/>
                </a:solidFill>
                <a:latin typeface="NtMotoyaKyotai" pitchFamily="18" charset="-128"/>
                <a:ea typeface="NtMotoyaKyotai" pitchFamily="18" charset="-128"/>
              </a:rPr>
              <a:t>られてしまいました。</a:t>
            </a:r>
            <a:endParaRPr lang="en-US" sz="3600" dirty="0">
              <a:solidFill>
                <a:schemeClr val="bg1"/>
              </a:solidFill>
              <a:latin typeface="NtMotoyaKyotai" pitchFamily="18" charset="-128"/>
              <a:ea typeface="NtMotoyaKyotai" pitchFamily="18" charset="-128"/>
            </a:endParaRPr>
          </a:p>
        </p:txBody>
      </p:sp>
      <p:sp>
        <p:nvSpPr>
          <p:cNvPr id="19" name="TextBox 18"/>
          <p:cNvSpPr txBox="1">
            <a:spLocks noChangeArrowheads="1"/>
          </p:cNvSpPr>
          <p:nvPr/>
        </p:nvSpPr>
        <p:spPr bwMode="auto">
          <a:xfrm>
            <a:off x="218003" y="5581650"/>
            <a:ext cx="10234014"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3600" dirty="0">
                <a:solidFill>
                  <a:schemeClr val="bg1"/>
                </a:solidFill>
                <a:latin typeface="NtMotoyaKyotai" pitchFamily="18" charset="-128"/>
                <a:ea typeface="NtMotoyaKyotai" pitchFamily="18" charset="-128"/>
              </a:rPr>
              <a:t>大切</a:t>
            </a:r>
            <a:r>
              <a:rPr lang="ja-JP" altLang="en-US" sz="3600" dirty="0" smtClean="0">
                <a:solidFill>
                  <a:schemeClr val="bg1"/>
                </a:solidFill>
                <a:latin typeface="NtMotoyaKyotai" pitchFamily="18" charset="-128"/>
                <a:ea typeface="NtMotoyaKyotai" pitchFamily="18" charset="-128"/>
              </a:rPr>
              <a:t>なし</a:t>
            </a:r>
            <a:r>
              <a:rPr lang="ja-JP" altLang="en-US" sz="3600" dirty="0">
                <a:solidFill>
                  <a:schemeClr val="bg1"/>
                </a:solidFill>
                <a:latin typeface="NtMotoyaKyotai" pitchFamily="18" charset="-128"/>
                <a:ea typeface="NtMotoyaKyotai" pitchFamily="18" charset="-128"/>
              </a:rPr>
              <a:t>ょるい</a:t>
            </a:r>
            <a:r>
              <a:rPr lang="ja-JP" altLang="en-US" sz="3600" dirty="0" smtClean="0">
                <a:solidFill>
                  <a:schemeClr val="bg1"/>
                </a:solidFill>
                <a:latin typeface="NtMotoyaKyotai" pitchFamily="18" charset="-128"/>
                <a:ea typeface="NtMotoyaKyotai" pitchFamily="18" charset="-128"/>
              </a:rPr>
              <a:t>をす</a:t>
            </a:r>
            <a:r>
              <a:rPr lang="ja-JP" altLang="en-US" sz="3600" dirty="0">
                <a:solidFill>
                  <a:schemeClr val="bg1"/>
                </a:solidFill>
                <a:latin typeface="NtMotoyaKyotai" pitchFamily="18" charset="-128"/>
                <a:ea typeface="NtMotoyaKyotai" pitchFamily="18" charset="-128"/>
              </a:rPr>
              <a:t>てられたら</a:t>
            </a:r>
            <a:r>
              <a:rPr lang="ja-JP" altLang="en-US" sz="3600" dirty="0" smtClean="0">
                <a:solidFill>
                  <a:schemeClr val="bg1"/>
                </a:solidFill>
                <a:latin typeface="NtMotoyaKyotai" pitchFamily="18" charset="-128"/>
                <a:ea typeface="NtMotoyaKyotai" pitchFamily="18" charset="-128"/>
              </a:rPr>
              <a:t>、ど</a:t>
            </a:r>
            <a:r>
              <a:rPr lang="ja-JP" altLang="en-US" sz="3600" dirty="0">
                <a:solidFill>
                  <a:schemeClr val="bg1"/>
                </a:solidFill>
                <a:latin typeface="NtMotoyaKyotai" pitchFamily="18" charset="-128"/>
                <a:ea typeface="NtMotoyaKyotai" pitchFamily="18" charset="-128"/>
              </a:rPr>
              <a:t>うしますか。</a:t>
            </a:r>
            <a:endParaRPr lang="en-US" sz="3600" dirty="0">
              <a:solidFill>
                <a:schemeClr val="bg1"/>
              </a:solidFill>
              <a:latin typeface="NtMotoyaKyotai" pitchFamily="18" charset="-128"/>
              <a:ea typeface="NtMotoyaKyotai" pitchFamily="18" charset="-128"/>
            </a:endParaRPr>
          </a:p>
        </p:txBody>
      </p:sp>
      <p:pic>
        <p:nvPicPr>
          <p:cNvPr id="11" name="Picture 10"/>
          <p:cNvPicPr>
            <a:picLocks noChangeAspect="1"/>
          </p:cNvPicPr>
          <p:nvPr/>
        </p:nvPicPr>
        <p:blipFill>
          <a:blip r:embed="rId2"/>
          <a:stretch>
            <a:fillRect/>
          </a:stretch>
        </p:blipFill>
        <p:spPr>
          <a:xfrm>
            <a:off x="9540670" y="107215"/>
            <a:ext cx="2564018" cy="1572360"/>
          </a:xfrm>
          <a:prstGeom prst="rect">
            <a:avLst/>
          </a:prstGeom>
          <a:ln>
            <a:noFill/>
          </a:ln>
          <a:effectLst>
            <a:softEdge rad="112500"/>
          </a:effectLst>
        </p:spPr>
      </p:pic>
    </p:spTree>
    <p:extLst>
      <p:ext uri="{BB962C8B-B14F-4D97-AF65-F5344CB8AC3E}">
        <p14:creationId xmlns:p14="http://schemas.microsoft.com/office/powerpoint/2010/main" val="195541073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p:cTn id="28" dur="500" fill="hold"/>
                                        <p:tgtEl>
                                          <p:spTgt spid="17"/>
                                        </p:tgtEl>
                                        <p:attrNameLst>
                                          <p:attrName>ppt_w</p:attrName>
                                        </p:attrNameLst>
                                      </p:cBhvr>
                                      <p:tavLst>
                                        <p:tav tm="0">
                                          <p:val>
                                            <p:fltVal val="0"/>
                                          </p:val>
                                        </p:tav>
                                        <p:tav tm="100000">
                                          <p:val>
                                            <p:strVal val="#ppt_w"/>
                                          </p:val>
                                        </p:tav>
                                      </p:tavLst>
                                    </p:anim>
                                    <p:anim calcmode="lin" valueType="num">
                                      <p:cBhvr>
                                        <p:cTn id="29" dur="500" fill="hold"/>
                                        <p:tgtEl>
                                          <p:spTgt spid="17"/>
                                        </p:tgtEl>
                                        <p:attrNameLst>
                                          <p:attrName>ppt_h</p:attrName>
                                        </p:attrNameLst>
                                      </p:cBhvr>
                                      <p:tavLst>
                                        <p:tav tm="0">
                                          <p:val>
                                            <p:fltVal val="0"/>
                                          </p:val>
                                        </p:tav>
                                        <p:tav tm="100000">
                                          <p:val>
                                            <p:strVal val="#ppt_h"/>
                                          </p:val>
                                        </p:tav>
                                      </p:tavLst>
                                    </p:anim>
                                    <p:animEffect transition="in" filter="fade">
                                      <p:cBhvr>
                                        <p:cTn id="30" dur="500"/>
                                        <p:tgtEl>
                                          <p:spTgt spid="17"/>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anim calcmode="lin" valueType="num">
                                      <p:cBhvr>
                                        <p:cTn id="35" dur="500" fill="hold"/>
                                        <p:tgtEl>
                                          <p:spTgt spid="18"/>
                                        </p:tgtEl>
                                        <p:attrNameLst>
                                          <p:attrName>ppt_w</p:attrName>
                                        </p:attrNameLst>
                                      </p:cBhvr>
                                      <p:tavLst>
                                        <p:tav tm="0">
                                          <p:val>
                                            <p:fltVal val="0"/>
                                          </p:val>
                                        </p:tav>
                                        <p:tav tm="100000">
                                          <p:val>
                                            <p:strVal val="#ppt_w"/>
                                          </p:val>
                                        </p:tav>
                                      </p:tavLst>
                                    </p:anim>
                                    <p:anim calcmode="lin" valueType="num">
                                      <p:cBhvr>
                                        <p:cTn id="36" dur="500" fill="hold"/>
                                        <p:tgtEl>
                                          <p:spTgt spid="18"/>
                                        </p:tgtEl>
                                        <p:attrNameLst>
                                          <p:attrName>ppt_h</p:attrName>
                                        </p:attrNameLst>
                                      </p:cBhvr>
                                      <p:tavLst>
                                        <p:tav tm="0">
                                          <p:val>
                                            <p:fltVal val="0"/>
                                          </p:val>
                                        </p:tav>
                                        <p:tav tm="100000">
                                          <p:val>
                                            <p:strVal val="#ppt_h"/>
                                          </p:val>
                                        </p:tav>
                                      </p:tavLst>
                                    </p:anim>
                                    <p:animEffect transition="in" filter="fade">
                                      <p:cBhvr>
                                        <p:cTn id="37" dur="500"/>
                                        <p:tgtEl>
                                          <p:spTgt spid="18"/>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p:cTn id="42" dur="500" fill="hold"/>
                                        <p:tgtEl>
                                          <p:spTgt spid="19"/>
                                        </p:tgtEl>
                                        <p:attrNameLst>
                                          <p:attrName>ppt_w</p:attrName>
                                        </p:attrNameLst>
                                      </p:cBhvr>
                                      <p:tavLst>
                                        <p:tav tm="0">
                                          <p:val>
                                            <p:fltVal val="0"/>
                                          </p:val>
                                        </p:tav>
                                        <p:tav tm="100000">
                                          <p:val>
                                            <p:strVal val="#ppt_w"/>
                                          </p:val>
                                        </p:tav>
                                      </p:tavLst>
                                    </p:anim>
                                    <p:anim calcmode="lin" valueType="num">
                                      <p:cBhvr>
                                        <p:cTn id="43" dur="500" fill="hold"/>
                                        <p:tgtEl>
                                          <p:spTgt spid="19"/>
                                        </p:tgtEl>
                                        <p:attrNameLst>
                                          <p:attrName>ppt_h</p:attrName>
                                        </p:attrNameLst>
                                      </p:cBhvr>
                                      <p:tavLst>
                                        <p:tav tm="0">
                                          <p:val>
                                            <p:fltVal val="0"/>
                                          </p:val>
                                        </p:tav>
                                        <p:tav tm="100000">
                                          <p:val>
                                            <p:strVal val="#ppt_h"/>
                                          </p:val>
                                        </p:tav>
                                      </p:tavLst>
                                    </p:anim>
                                    <p:animEffect transition="in" filter="fade">
                                      <p:cBhvr>
                                        <p:cTn id="4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animBg="1"/>
      <p:bldP spid="18" grpId="0" animBg="1"/>
      <p:bldP spid="1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ounded Rectangle 30"/>
          <p:cNvSpPr/>
          <p:nvPr/>
        </p:nvSpPr>
        <p:spPr>
          <a:xfrm rot="20948052">
            <a:off x="1646238" y="428625"/>
            <a:ext cx="3867150" cy="10668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defRPr/>
            </a:pPr>
            <a:r>
              <a:rPr lang="en-US" sz="2800" dirty="0">
                <a:solidFill>
                  <a:srgbClr val="FFFFFF"/>
                </a:solidFill>
                <a:latin typeface="Tahoma" pitchFamily="34" charset="0"/>
                <a:cs typeface="Tahoma" pitchFamily="34" charset="0"/>
              </a:rPr>
              <a:t>ĐỘNG TỪ </a:t>
            </a:r>
          </a:p>
          <a:p>
            <a:pPr algn="ctr">
              <a:defRPr/>
            </a:pPr>
            <a:r>
              <a:rPr lang="en-US" sz="2800" dirty="0">
                <a:solidFill>
                  <a:srgbClr val="FFFFFF"/>
                </a:solidFill>
                <a:latin typeface="Tahoma" pitchFamily="34" charset="0"/>
                <a:cs typeface="Tahoma" pitchFamily="34" charset="0"/>
              </a:rPr>
              <a:t>THỂ BỊ </a:t>
            </a:r>
            <a:r>
              <a:rPr lang="en-US" sz="2800" dirty="0" err="1">
                <a:solidFill>
                  <a:srgbClr val="FFFFFF"/>
                </a:solidFill>
                <a:latin typeface="Tahoma" pitchFamily="34" charset="0"/>
                <a:cs typeface="Tahoma" pitchFamily="34" charset="0"/>
              </a:rPr>
              <a:t>ĐộNG</a:t>
            </a:r>
            <a:endParaRPr lang="en-US" sz="2800" dirty="0">
              <a:solidFill>
                <a:srgbClr val="FF0000"/>
              </a:solidFill>
              <a:latin typeface="Tahoma" pitchFamily="34" charset="0"/>
              <a:cs typeface="Tahoma" pitchFamily="34" charset="0"/>
            </a:endParaRPr>
          </a:p>
        </p:txBody>
      </p:sp>
      <p:sp>
        <p:nvSpPr>
          <p:cNvPr id="32" name="Rounded Rectangle 31"/>
          <p:cNvSpPr/>
          <p:nvPr/>
        </p:nvSpPr>
        <p:spPr>
          <a:xfrm rot="215318">
            <a:off x="5855177" y="362465"/>
            <a:ext cx="4591401" cy="826403"/>
          </a:xfrm>
          <a:prstGeom prst="roundRect">
            <a:avLst/>
          </a:prstGeom>
          <a:effectLst>
            <a:glow rad="101600">
              <a:schemeClr val="accent2">
                <a:satMod val="175000"/>
                <a:alpha val="40000"/>
              </a:schemeClr>
            </a:glow>
            <a:outerShdw blurRad="40000" dist="23000" dir="5400000" rotWithShape="0">
              <a:srgbClr val="000000">
                <a:alpha val="35000"/>
              </a:srgbClr>
            </a:outerShdw>
            <a:reflection blurRad="6350" stA="50000" endA="300" endPos="55500" dist="50800" dir="5400000" sy="-100000" algn="bl" rotWithShape="0"/>
            <a:softEdge rad="127000"/>
          </a:effectLst>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受身</a:t>
            </a: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（うけみ）</a:t>
            </a:r>
            <a:endParaRPr lang="en-US" sz="3600" dirty="0">
              <a:solidFill>
                <a:srgbClr val="FF0000"/>
              </a:solidFill>
              <a:latin typeface="NtMotoyaKyotai" pitchFamily="18" charset="-128"/>
              <a:ea typeface="NtMotoyaKyotai" pitchFamily="18" charset="-128"/>
              <a:cs typeface="Tahoma" pitchFamily="34" charset="0"/>
            </a:endParaRPr>
          </a:p>
        </p:txBody>
      </p:sp>
      <p:sp>
        <p:nvSpPr>
          <p:cNvPr id="33" name="Rounded Rectangle 32"/>
          <p:cNvSpPr/>
          <p:nvPr/>
        </p:nvSpPr>
        <p:spPr>
          <a:xfrm>
            <a:off x="4724400" y="1295400"/>
            <a:ext cx="2514600" cy="457200"/>
          </a:xfrm>
          <a:prstGeom prst="roundRect">
            <a:avLst/>
          </a:prstGeom>
        </p:spPr>
        <p:style>
          <a:lnRef idx="0">
            <a:schemeClr val="accent3"/>
          </a:lnRef>
          <a:fillRef idx="3">
            <a:schemeClr val="accent3"/>
          </a:fillRef>
          <a:effectRef idx="3">
            <a:schemeClr val="accent3"/>
          </a:effectRef>
          <a:fontRef idx="minor">
            <a:schemeClr val="lt1"/>
          </a:fontRef>
        </p:style>
        <p:txBody>
          <a:bodyPr anchor="ctr"/>
          <a:lstStyle/>
          <a:p>
            <a:pPr algn="ctr">
              <a:defRPr/>
            </a:pPr>
            <a: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KIỂU CÂU 4</a:t>
            </a:r>
          </a:p>
        </p:txBody>
      </p:sp>
      <p:sp>
        <p:nvSpPr>
          <p:cNvPr id="34" name="Rounded Rectangle 33"/>
          <p:cNvSpPr/>
          <p:nvPr/>
        </p:nvSpPr>
        <p:spPr>
          <a:xfrm>
            <a:off x="2209800" y="1852074"/>
            <a:ext cx="7543800" cy="586326"/>
          </a:xfrm>
          <a:prstGeom prst="roundRect">
            <a:avLst/>
          </a:prstGeom>
          <a:ln cmpd="thickThin"/>
        </p:spPr>
        <p:style>
          <a:lnRef idx="3">
            <a:schemeClr val="lt1"/>
          </a:lnRef>
          <a:fillRef idx="1">
            <a:schemeClr val="accent4"/>
          </a:fillRef>
          <a:effectRef idx="1">
            <a:schemeClr val="accent4"/>
          </a:effectRef>
          <a:fontRef idx="minor">
            <a:schemeClr val="lt1"/>
          </a:fontRef>
        </p:style>
        <p:txBody>
          <a:bodyPr anchor="ctr"/>
          <a:lstStyle/>
          <a:p>
            <a:pPr algn="ctr">
              <a:defRPr/>
            </a:pPr>
            <a:r>
              <a:rPr lang="ja-JP" altLang="en-US" sz="3200" b="1" dirty="0">
                <a:effectLst>
                  <a:glow rad="101600">
                    <a:schemeClr val="accent5">
                      <a:satMod val="175000"/>
                      <a:alpha val="40000"/>
                    </a:schemeClr>
                  </a:glow>
                </a:effectLst>
                <a:latin typeface="NtMotoyaKyotai" pitchFamily="18" charset="-128"/>
                <a:ea typeface="NtMotoyaKyotai" pitchFamily="18" charset="-128"/>
                <a:cs typeface="Tahoma" pitchFamily="34" charset="0"/>
              </a:rPr>
              <a:t>～は　（～によって）　～（ら）れる</a:t>
            </a:r>
            <a:endParaRPr lang="en-US" sz="3200" b="1" dirty="0">
              <a:ln w="18415" cmpd="sng">
                <a:solidFill>
                  <a:srgbClr val="FFFFFF"/>
                </a:solidFill>
                <a:prstDash val="solid"/>
              </a:ln>
              <a:solidFill>
                <a:srgbClr val="FFFFFF"/>
              </a:solidFill>
              <a:effectLst>
                <a:glow rad="101600">
                  <a:schemeClr val="accent5">
                    <a:satMod val="175000"/>
                    <a:alpha val="40000"/>
                  </a:schemeClr>
                </a:glow>
              </a:effectLst>
            </a:endParaRPr>
          </a:p>
        </p:txBody>
      </p:sp>
      <p:sp>
        <p:nvSpPr>
          <p:cNvPr id="35" name="TextBox 34"/>
          <p:cNvSpPr txBox="1">
            <a:spLocks noChangeArrowheads="1"/>
          </p:cNvSpPr>
          <p:nvPr/>
        </p:nvSpPr>
        <p:spPr bwMode="auto">
          <a:xfrm>
            <a:off x="2230438" y="2525714"/>
            <a:ext cx="54022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(Người ta) Đã xây tòa nhà này 100 năm trước.</a:t>
            </a:r>
          </a:p>
        </p:txBody>
      </p:sp>
      <p:sp>
        <p:nvSpPr>
          <p:cNvPr id="36" name="TextBox 35"/>
          <p:cNvSpPr txBox="1">
            <a:spLocks noChangeArrowheads="1"/>
          </p:cNvSpPr>
          <p:nvPr/>
        </p:nvSpPr>
        <p:spPr bwMode="auto">
          <a:xfrm>
            <a:off x="1905000" y="2886076"/>
            <a:ext cx="8377458"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ltLang="ja-JP" dirty="0"/>
              <a:t>100</a:t>
            </a:r>
            <a:r>
              <a:rPr lang="ja-JP" altLang="en-US" dirty="0"/>
              <a:t>年前に　この建物を　建てました。</a:t>
            </a:r>
            <a:endParaRPr lang="en-US" dirty="0"/>
          </a:p>
        </p:txBody>
      </p:sp>
      <p:sp>
        <p:nvSpPr>
          <p:cNvPr id="37" name="TextBox 36"/>
          <p:cNvSpPr txBox="1">
            <a:spLocks noChangeArrowheads="1"/>
          </p:cNvSpPr>
          <p:nvPr/>
        </p:nvSpPr>
        <p:spPr bwMode="auto">
          <a:xfrm>
            <a:off x="2646364" y="3505200"/>
            <a:ext cx="57356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solidFill>
                  <a:srgbClr val="FFFF00"/>
                </a:solidFill>
                <a:cs typeface="Arial" panose="020B0604020202020204" pitchFamily="34" charset="0"/>
              </a:rPr>
              <a:t>Tòa</a:t>
            </a:r>
            <a:r>
              <a:rPr lang="en-US" altLang="en-US" dirty="0">
                <a:solidFill>
                  <a:srgbClr val="FFFF00"/>
                </a:solidFill>
                <a:cs typeface="Arial" panose="020B0604020202020204" pitchFamily="34" charset="0"/>
              </a:rPr>
              <a:t> </a:t>
            </a:r>
            <a:r>
              <a:rPr lang="en-US" altLang="en-US" dirty="0" err="1">
                <a:solidFill>
                  <a:srgbClr val="FFFF00"/>
                </a:solidFill>
                <a:cs typeface="Arial" panose="020B0604020202020204" pitchFamily="34" charset="0"/>
              </a:rPr>
              <a:t>nhà</a:t>
            </a:r>
            <a:r>
              <a:rPr lang="en-US" altLang="en-US" dirty="0">
                <a:solidFill>
                  <a:srgbClr val="FFFF00"/>
                </a:solidFill>
                <a:cs typeface="Arial" panose="020B0604020202020204" pitchFamily="34" charset="0"/>
              </a:rPr>
              <a:t> </a:t>
            </a:r>
            <a:r>
              <a:rPr lang="en-US" altLang="en-US" dirty="0" err="1">
                <a:solidFill>
                  <a:srgbClr val="FFFF00"/>
                </a:solidFill>
                <a:cs typeface="Arial" panose="020B0604020202020204" pitchFamily="34" charset="0"/>
              </a:rPr>
              <a:t>này</a:t>
            </a:r>
            <a:r>
              <a:rPr lang="en-US" altLang="en-US" dirty="0">
                <a:solidFill>
                  <a:srgbClr val="FFFF00"/>
                </a:solidFill>
                <a:cs typeface="Arial" panose="020B0604020202020204" pitchFamily="34" charset="0"/>
              </a:rPr>
              <a:t> </a:t>
            </a:r>
            <a:r>
              <a:rPr lang="en-US" altLang="en-US" dirty="0">
                <a:cs typeface="Arial" panose="020B0604020202020204" pitchFamily="34" charset="0"/>
              </a:rPr>
              <a:t>(</a:t>
            </a:r>
            <a:r>
              <a:rPr lang="en-US" altLang="en-US" dirty="0" err="1">
                <a:cs typeface="Arial" panose="020B0604020202020204" pitchFamily="34" charset="0"/>
              </a:rPr>
              <a:t>thì</a:t>
            </a:r>
            <a:r>
              <a:rPr lang="en-US" altLang="en-US" dirty="0">
                <a:cs typeface="Arial" panose="020B0604020202020204" pitchFamily="34" charset="0"/>
              </a:rPr>
              <a:t>) </a:t>
            </a:r>
            <a:r>
              <a:rPr lang="en-US" altLang="en-US" dirty="0" err="1">
                <a:cs typeface="Arial" panose="020B0604020202020204" pitchFamily="34" charset="0"/>
              </a:rPr>
              <a:t>đã</a:t>
            </a:r>
            <a:r>
              <a:rPr lang="en-US" altLang="en-US" dirty="0">
                <a:cs typeface="Arial" panose="020B0604020202020204" pitchFamily="34" charset="0"/>
              </a:rPr>
              <a:t> </a:t>
            </a:r>
            <a:r>
              <a:rPr lang="en-US" altLang="en-US" dirty="0" err="1">
                <a:solidFill>
                  <a:srgbClr val="FFFF00"/>
                </a:solidFill>
                <a:cs typeface="Arial" panose="020B0604020202020204" pitchFamily="34" charset="0"/>
              </a:rPr>
              <a:t>được</a:t>
            </a:r>
            <a:r>
              <a:rPr lang="en-US" altLang="en-US" dirty="0">
                <a:cs typeface="Arial" panose="020B0604020202020204" pitchFamily="34" charset="0"/>
              </a:rPr>
              <a:t> </a:t>
            </a:r>
            <a:r>
              <a:rPr lang="en-US" altLang="en-US" dirty="0" err="1">
                <a:cs typeface="Arial" panose="020B0604020202020204" pitchFamily="34" charset="0"/>
              </a:rPr>
              <a:t>xây</a:t>
            </a:r>
            <a:r>
              <a:rPr lang="en-US" altLang="en-US" dirty="0">
                <a:cs typeface="Arial" panose="020B0604020202020204" pitchFamily="34" charset="0"/>
              </a:rPr>
              <a:t> 100 </a:t>
            </a:r>
            <a:r>
              <a:rPr lang="en-US" altLang="en-US" dirty="0" err="1">
                <a:cs typeface="Arial" panose="020B0604020202020204" pitchFamily="34" charset="0"/>
              </a:rPr>
              <a:t>năm</a:t>
            </a:r>
            <a:r>
              <a:rPr lang="en-US" altLang="en-US" dirty="0">
                <a:cs typeface="Arial" panose="020B0604020202020204" pitchFamily="34" charset="0"/>
              </a:rPr>
              <a:t> </a:t>
            </a:r>
            <a:r>
              <a:rPr lang="en-US" altLang="en-US" dirty="0" err="1">
                <a:cs typeface="Arial" panose="020B0604020202020204" pitchFamily="34" charset="0"/>
              </a:rPr>
              <a:t>trước</a:t>
            </a:r>
            <a:endParaRPr lang="en-US" altLang="en-US" dirty="0">
              <a:cs typeface="Arial" panose="020B0604020202020204" pitchFamily="34" charset="0"/>
            </a:endParaRPr>
          </a:p>
        </p:txBody>
      </p:sp>
      <p:sp>
        <p:nvSpPr>
          <p:cNvPr id="49" name="Right Arrow 48"/>
          <p:cNvSpPr/>
          <p:nvPr/>
        </p:nvSpPr>
        <p:spPr>
          <a:xfrm rot="422640">
            <a:off x="1483258" y="3404451"/>
            <a:ext cx="1120196" cy="76873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i="1" dirty="0" err="1"/>
              <a:t>bị</a:t>
            </a:r>
            <a:r>
              <a:rPr lang="en-US" i="1" dirty="0"/>
              <a:t> </a:t>
            </a:r>
            <a:r>
              <a:rPr lang="en-US" i="1" dirty="0" err="1"/>
              <a:t>động</a:t>
            </a:r>
            <a:endParaRPr lang="en-US" i="1" dirty="0"/>
          </a:p>
        </p:txBody>
      </p:sp>
      <p:sp>
        <p:nvSpPr>
          <p:cNvPr id="50" name="TextBox 49"/>
          <p:cNvSpPr txBox="1">
            <a:spLocks noChangeArrowheads="1"/>
          </p:cNvSpPr>
          <p:nvPr/>
        </p:nvSpPr>
        <p:spPr bwMode="auto">
          <a:xfrm>
            <a:off x="2132014" y="3911600"/>
            <a:ext cx="9373681"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この建物は　</a:t>
            </a:r>
            <a:r>
              <a:rPr lang="en-US" altLang="ja-JP" dirty="0"/>
              <a:t>100</a:t>
            </a:r>
            <a:r>
              <a:rPr lang="ja-JP" altLang="en-US" dirty="0"/>
              <a:t>年前に　建てられました。　</a:t>
            </a:r>
            <a:endParaRPr lang="en-US" dirty="0"/>
          </a:p>
        </p:txBody>
      </p:sp>
      <p:sp>
        <p:nvSpPr>
          <p:cNvPr id="51" name="TextBox 50"/>
          <p:cNvSpPr txBox="1">
            <a:spLocks noChangeArrowheads="1"/>
          </p:cNvSpPr>
          <p:nvPr/>
        </p:nvSpPr>
        <p:spPr bwMode="auto">
          <a:xfrm>
            <a:off x="2319338" y="4733925"/>
            <a:ext cx="45513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(Người ta) Làm bia từ lúa mỳ.</a:t>
            </a:r>
          </a:p>
        </p:txBody>
      </p:sp>
      <p:sp>
        <p:nvSpPr>
          <p:cNvPr id="52" name="TextBox 51"/>
          <p:cNvSpPr txBox="1">
            <a:spLocks noChangeArrowheads="1"/>
          </p:cNvSpPr>
          <p:nvPr/>
        </p:nvSpPr>
        <p:spPr bwMode="auto">
          <a:xfrm>
            <a:off x="1993900" y="5094289"/>
            <a:ext cx="6998709"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ビールを　ムギから　作ります。</a:t>
            </a:r>
            <a:endParaRPr lang="en-US" dirty="0"/>
          </a:p>
        </p:txBody>
      </p:sp>
      <p:sp>
        <p:nvSpPr>
          <p:cNvPr id="53" name="TextBox 52"/>
          <p:cNvSpPr txBox="1">
            <a:spLocks noChangeArrowheads="1"/>
          </p:cNvSpPr>
          <p:nvPr/>
        </p:nvSpPr>
        <p:spPr bwMode="auto">
          <a:xfrm>
            <a:off x="2735264" y="5791200"/>
            <a:ext cx="48974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a:solidFill>
                  <a:srgbClr val="FFFF00"/>
                </a:solidFill>
                <a:cs typeface="Arial" panose="020B0604020202020204" pitchFamily="34" charset="0"/>
              </a:rPr>
              <a:t>Bia (</a:t>
            </a:r>
            <a:r>
              <a:rPr lang="en-US" altLang="en-US" dirty="0" err="1">
                <a:solidFill>
                  <a:srgbClr val="FFFF00"/>
                </a:solidFill>
                <a:cs typeface="Arial" panose="020B0604020202020204" pitchFamily="34" charset="0"/>
              </a:rPr>
              <a:t>thì</a:t>
            </a:r>
            <a:r>
              <a:rPr lang="en-US" altLang="en-US" dirty="0">
                <a:solidFill>
                  <a:srgbClr val="FFFF00"/>
                </a:solidFill>
                <a:cs typeface="Arial" panose="020B0604020202020204" pitchFamily="34" charset="0"/>
              </a:rPr>
              <a:t>) </a:t>
            </a:r>
            <a:r>
              <a:rPr lang="en-US" altLang="en-US" dirty="0" err="1">
                <a:solidFill>
                  <a:srgbClr val="FFFF00"/>
                </a:solidFill>
                <a:cs typeface="Arial" panose="020B0604020202020204" pitchFamily="34" charset="0"/>
              </a:rPr>
              <a:t>được</a:t>
            </a:r>
            <a:r>
              <a:rPr lang="en-US" altLang="en-US" dirty="0">
                <a:solidFill>
                  <a:srgbClr val="FFFF00"/>
                </a:solidFill>
                <a:cs typeface="Arial" panose="020B0604020202020204" pitchFamily="34" charset="0"/>
              </a:rPr>
              <a:t> </a:t>
            </a:r>
            <a:r>
              <a:rPr lang="en-US" altLang="en-US" dirty="0" err="1">
                <a:cs typeface="Arial" panose="020B0604020202020204" pitchFamily="34" charset="0"/>
              </a:rPr>
              <a:t>làm</a:t>
            </a:r>
            <a:r>
              <a:rPr lang="en-US" altLang="en-US" dirty="0">
                <a:cs typeface="Arial" panose="020B0604020202020204" pitchFamily="34" charset="0"/>
              </a:rPr>
              <a:t> </a:t>
            </a:r>
            <a:r>
              <a:rPr lang="en-US" altLang="en-US" dirty="0" err="1">
                <a:cs typeface="Arial" panose="020B0604020202020204" pitchFamily="34" charset="0"/>
              </a:rPr>
              <a:t>từ</a:t>
            </a:r>
            <a:r>
              <a:rPr lang="en-US" altLang="en-US" dirty="0">
                <a:cs typeface="Arial" panose="020B0604020202020204" pitchFamily="34" charset="0"/>
              </a:rPr>
              <a:t> </a:t>
            </a:r>
            <a:r>
              <a:rPr lang="en-US" altLang="en-US" dirty="0" err="1">
                <a:cs typeface="Arial" panose="020B0604020202020204" pitchFamily="34" charset="0"/>
              </a:rPr>
              <a:t>lúa</a:t>
            </a:r>
            <a:r>
              <a:rPr lang="en-US" altLang="en-US" dirty="0">
                <a:cs typeface="Arial" panose="020B0604020202020204" pitchFamily="34" charset="0"/>
              </a:rPr>
              <a:t> </a:t>
            </a:r>
            <a:r>
              <a:rPr lang="en-US" altLang="en-US" dirty="0" err="1">
                <a:cs typeface="Arial" panose="020B0604020202020204" pitchFamily="34" charset="0"/>
              </a:rPr>
              <a:t>mỳ</a:t>
            </a:r>
            <a:r>
              <a:rPr lang="en-US" altLang="en-US" dirty="0">
                <a:cs typeface="Arial" panose="020B0604020202020204" pitchFamily="34" charset="0"/>
              </a:rPr>
              <a:t>.</a:t>
            </a:r>
          </a:p>
        </p:txBody>
      </p:sp>
      <p:sp>
        <p:nvSpPr>
          <p:cNvPr id="54" name="Right Arrow 53"/>
          <p:cNvSpPr/>
          <p:nvPr/>
        </p:nvSpPr>
        <p:spPr>
          <a:xfrm rot="422640">
            <a:off x="1572460" y="5613073"/>
            <a:ext cx="1120196" cy="76873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i="1" dirty="0" err="1"/>
              <a:t>bị</a:t>
            </a:r>
            <a:r>
              <a:rPr lang="en-US" i="1" dirty="0"/>
              <a:t> </a:t>
            </a:r>
            <a:r>
              <a:rPr lang="en-US" i="1" dirty="0" err="1"/>
              <a:t>động</a:t>
            </a:r>
            <a:endParaRPr lang="en-US" i="1" dirty="0"/>
          </a:p>
        </p:txBody>
      </p:sp>
      <p:sp>
        <p:nvSpPr>
          <p:cNvPr id="55" name="TextBox 54"/>
          <p:cNvSpPr txBox="1">
            <a:spLocks noChangeArrowheads="1"/>
          </p:cNvSpPr>
          <p:nvPr/>
        </p:nvSpPr>
        <p:spPr bwMode="auto">
          <a:xfrm>
            <a:off x="2765426" y="6197600"/>
            <a:ext cx="7517032"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ビールは　ムギから　作られます。　</a:t>
            </a:r>
            <a:endParaRPr lang="en-US" dirty="0"/>
          </a:p>
        </p:txBody>
      </p:sp>
      <p:sp>
        <p:nvSpPr>
          <p:cNvPr id="2" name="Rounded Rectangle 1"/>
          <p:cNvSpPr/>
          <p:nvPr/>
        </p:nvSpPr>
        <p:spPr>
          <a:xfrm>
            <a:off x="2259013" y="3949810"/>
            <a:ext cx="2209800" cy="5842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7" name="Rounded Rectangle 16"/>
          <p:cNvSpPr/>
          <p:nvPr/>
        </p:nvSpPr>
        <p:spPr>
          <a:xfrm>
            <a:off x="2895600" y="6197600"/>
            <a:ext cx="1828800" cy="5842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8" name="Oval Callout 17"/>
          <p:cNvSpPr/>
          <p:nvPr/>
        </p:nvSpPr>
        <p:spPr>
          <a:xfrm rot="373365">
            <a:off x="7448551" y="592138"/>
            <a:ext cx="2651125" cy="1200150"/>
          </a:xfrm>
          <a:prstGeom prst="wedgeEllipseCallout">
            <a:avLst>
              <a:gd name="adj1" fmla="val -54034"/>
              <a:gd name="adj2" fmla="val 64125"/>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en-US" sz="2000" dirty="0" err="1"/>
              <a:t>Câu</a:t>
            </a:r>
            <a:r>
              <a:rPr lang="en-US" sz="2000" dirty="0"/>
              <a:t> </a:t>
            </a:r>
            <a:r>
              <a:rPr lang="en-US" sz="2000" dirty="0" err="1"/>
              <a:t>bị</a:t>
            </a:r>
            <a:r>
              <a:rPr lang="en-US" sz="2000" dirty="0"/>
              <a:t> </a:t>
            </a:r>
            <a:r>
              <a:rPr lang="en-US" sz="2000" dirty="0" err="1"/>
              <a:t>động</a:t>
            </a:r>
            <a:r>
              <a:rPr lang="en-US" sz="2000" dirty="0"/>
              <a:t> </a:t>
            </a:r>
          </a:p>
          <a:p>
            <a:pPr algn="ctr">
              <a:defRPr/>
            </a:pPr>
            <a:r>
              <a:rPr lang="en-US" sz="2000" dirty="0" err="1"/>
              <a:t>về</a:t>
            </a:r>
            <a:r>
              <a:rPr lang="en-US" sz="2000" dirty="0"/>
              <a:t> </a:t>
            </a:r>
            <a:r>
              <a:rPr lang="en-US" sz="2000" dirty="0" err="1"/>
              <a:t>đồ</a:t>
            </a:r>
            <a:r>
              <a:rPr lang="en-US" sz="2000" dirty="0"/>
              <a:t> </a:t>
            </a:r>
            <a:r>
              <a:rPr lang="en-US" sz="2000" dirty="0" err="1"/>
              <a:t>vật</a:t>
            </a:r>
            <a:endParaRPr lang="en-US" sz="2000" dirty="0"/>
          </a:p>
        </p:txBody>
      </p:sp>
      <p:sp>
        <p:nvSpPr>
          <p:cNvPr id="3" name="Rounded Rectangle 2"/>
          <p:cNvSpPr/>
          <p:nvPr/>
        </p:nvSpPr>
        <p:spPr>
          <a:xfrm>
            <a:off x="3810000" y="1852614"/>
            <a:ext cx="2667000" cy="585787"/>
          </a:xfrm>
          <a:prstGeom prst="round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4" name="Cloud Callout 3"/>
          <p:cNvSpPr/>
          <p:nvPr/>
        </p:nvSpPr>
        <p:spPr>
          <a:xfrm rot="20514193">
            <a:off x="2132013" y="452438"/>
            <a:ext cx="2463800" cy="1071562"/>
          </a:xfrm>
          <a:prstGeom prst="cloudCallout">
            <a:avLst>
              <a:gd name="adj1" fmla="val 29077"/>
              <a:gd name="adj2" fmla="val 102693"/>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en-US" sz="3600" i="1" dirty="0" err="1"/>
              <a:t>Bởi</a:t>
            </a:r>
            <a:r>
              <a:rPr lang="en-US" sz="3600" i="1" dirty="0"/>
              <a:t> </a:t>
            </a:r>
            <a:r>
              <a:rPr lang="en-US" sz="3600" i="1" dirty="0" err="1"/>
              <a:t>ai</a:t>
            </a:r>
            <a:endParaRPr lang="en-US" sz="3600" i="1" dirty="0"/>
          </a:p>
        </p:txBody>
      </p:sp>
    </p:spTree>
    <p:extLst>
      <p:ext uri="{BB962C8B-B14F-4D97-AF65-F5344CB8AC3E}">
        <p14:creationId xmlns:p14="http://schemas.microsoft.com/office/powerpoint/2010/main" val="22787269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ppt_w</p:attrName>
                                        </p:attrNameLst>
                                      </p:cBhvr>
                                      <p:tavLst>
                                        <p:tav tm="0">
                                          <p:val>
                                            <p:fltVal val="0"/>
                                          </p:val>
                                        </p:tav>
                                        <p:tav tm="100000">
                                          <p:val>
                                            <p:strVal val="#ppt_w"/>
                                          </p:val>
                                        </p:tav>
                                      </p:tavLst>
                                    </p:anim>
                                    <p:anim calcmode="lin" valueType="num">
                                      <p:cBhvr>
                                        <p:cTn id="15" dur="500" fill="hold"/>
                                        <p:tgtEl>
                                          <p:spTgt spid="36"/>
                                        </p:tgtEl>
                                        <p:attrNameLst>
                                          <p:attrName>ppt_h</p:attrName>
                                        </p:attrNameLst>
                                      </p:cBhvr>
                                      <p:tavLst>
                                        <p:tav tm="0">
                                          <p:val>
                                            <p:fltVal val="0"/>
                                          </p:val>
                                        </p:tav>
                                        <p:tav tm="100000">
                                          <p:val>
                                            <p:strVal val="#ppt_h"/>
                                          </p:val>
                                        </p:tav>
                                      </p:tavLst>
                                    </p:anim>
                                    <p:animEffect transition="in" filter="fade">
                                      <p:cBhvr>
                                        <p:cTn id="16" dur="500"/>
                                        <p:tgtEl>
                                          <p:spTgt spid="36"/>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12"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anim calcmode="lin" valueType="num">
                                      <p:cBhvr additive="base">
                                        <p:cTn id="21" dur="500" fill="hold"/>
                                        <p:tgtEl>
                                          <p:spTgt spid="49"/>
                                        </p:tgtEl>
                                        <p:attrNameLst>
                                          <p:attrName>ppt_x</p:attrName>
                                        </p:attrNameLst>
                                      </p:cBhvr>
                                      <p:tavLst>
                                        <p:tav tm="0">
                                          <p:val>
                                            <p:strVal val="0-#ppt_w/2"/>
                                          </p:val>
                                        </p:tav>
                                        <p:tav tm="100000">
                                          <p:val>
                                            <p:strVal val="#ppt_x"/>
                                          </p:val>
                                        </p:tav>
                                      </p:tavLst>
                                    </p:anim>
                                    <p:anim calcmode="lin" valueType="num">
                                      <p:cBhvr additive="base">
                                        <p:cTn id="22"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0" fill="hold" nodeType="clickPar">
                      <p:stCondLst>
                        <p:cond delay="indefinite"/>
                      </p:stCondLst>
                      <p:childTnLst>
                        <p:par>
                          <p:cTn id="31" fill="hold" nodeType="withGroup">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50"/>
                                        </p:tgtEl>
                                        <p:attrNameLst>
                                          <p:attrName>style.visibility</p:attrName>
                                        </p:attrNameLst>
                                      </p:cBhvr>
                                      <p:to>
                                        <p:strVal val="visible"/>
                                      </p:to>
                                    </p:set>
                                    <p:anim calcmode="lin" valueType="num">
                                      <p:cBhvr>
                                        <p:cTn id="34" dur="500" fill="hold"/>
                                        <p:tgtEl>
                                          <p:spTgt spid="50"/>
                                        </p:tgtEl>
                                        <p:attrNameLst>
                                          <p:attrName>ppt_w</p:attrName>
                                        </p:attrNameLst>
                                      </p:cBhvr>
                                      <p:tavLst>
                                        <p:tav tm="0">
                                          <p:val>
                                            <p:fltVal val="0"/>
                                          </p:val>
                                        </p:tav>
                                        <p:tav tm="100000">
                                          <p:val>
                                            <p:strVal val="#ppt_w"/>
                                          </p:val>
                                        </p:tav>
                                      </p:tavLst>
                                    </p:anim>
                                    <p:anim calcmode="lin" valueType="num">
                                      <p:cBhvr>
                                        <p:cTn id="35" dur="500" fill="hold"/>
                                        <p:tgtEl>
                                          <p:spTgt spid="50"/>
                                        </p:tgtEl>
                                        <p:attrNameLst>
                                          <p:attrName>ppt_h</p:attrName>
                                        </p:attrNameLst>
                                      </p:cBhvr>
                                      <p:tavLst>
                                        <p:tav tm="0">
                                          <p:val>
                                            <p:fltVal val="0"/>
                                          </p:val>
                                        </p:tav>
                                        <p:tav tm="100000">
                                          <p:val>
                                            <p:strVal val="#ppt_h"/>
                                          </p:val>
                                        </p:tav>
                                      </p:tavLst>
                                    </p:anim>
                                    <p:animEffect transition="in" filter="fade">
                                      <p:cBhvr>
                                        <p:cTn id="36" dur="500"/>
                                        <p:tgtEl>
                                          <p:spTgt spid="50"/>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1000"/>
                                        <p:tgtEl>
                                          <p:spTgt spid="51"/>
                                        </p:tgtEl>
                                      </p:cBhvr>
                                    </p:animEffect>
                                    <p:anim calcmode="lin" valueType="num">
                                      <p:cBhvr>
                                        <p:cTn id="42" dur="1000" fill="hold"/>
                                        <p:tgtEl>
                                          <p:spTgt spid="51"/>
                                        </p:tgtEl>
                                        <p:attrNameLst>
                                          <p:attrName>ppt_x</p:attrName>
                                        </p:attrNameLst>
                                      </p:cBhvr>
                                      <p:tavLst>
                                        <p:tav tm="0">
                                          <p:val>
                                            <p:strVal val="#ppt_x"/>
                                          </p:val>
                                        </p:tav>
                                        <p:tav tm="100000">
                                          <p:val>
                                            <p:strVal val="#ppt_x"/>
                                          </p:val>
                                        </p:tav>
                                      </p:tavLst>
                                    </p:anim>
                                    <p:anim calcmode="lin" valueType="num">
                                      <p:cBhvr>
                                        <p:cTn id="43"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44" fill="hold" nodeType="clickPar">
                      <p:stCondLst>
                        <p:cond delay="indefinite"/>
                      </p:stCondLst>
                      <p:childTnLst>
                        <p:par>
                          <p:cTn id="45" fill="hold" nodeType="withGroup">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anim calcmode="lin" valueType="num">
                                      <p:cBhvr>
                                        <p:cTn id="48" dur="500" fill="hold"/>
                                        <p:tgtEl>
                                          <p:spTgt spid="52"/>
                                        </p:tgtEl>
                                        <p:attrNameLst>
                                          <p:attrName>ppt_w</p:attrName>
                                        </p:attrNameLst>
                                      </p:cBhvr>
                                      <p:tavLst>
                                        <p:tav tm="0">
                                          <p:val>
                                            <p:fltVal val="0"/>
                                          </p:val>
                                        </p:tav>
                                        <p:tav tm="100000">
                                          <p:val>
                                            <p:strVal val="#ppt_w"/>
                                          </p:val>
                                        </p:tav>
                                      </p:tavLst>
                                    </p:anim>
                                    <p:anim calcmode="lin" valueType="num">
                                      <p:cBhvr>
                                        <p:cTn id="49" dur="500" fill="hold"/>
                                        <p:tgtEl>
                                          <p:spTgt spid="52"/>
                                        </p:tgtEl>
                                        <p:attrNameLst>
                                          <p:attrName>ppt_h</p:attrName>
                                        </p:attrNameLst>
                                      </p:cBhvr>
                                      <p:tavLst>
                                        <p:tav tm="0">
                                          <p:val>
                                            <p:fltVal val="0"/>
                                          </p:val>
                                        </p:tav>
                                        <p:tav tm="100000">
                                          <p:val>
                                            <p:strVal val="#ppt_h"/>
                                          </p:val>
                                        </p:tav>
                                      </p:tavLst>
                                    </p:anim>
                                    <p:animEffect transition="in" filter="fade">
                                      <p:cBhvr>
                                        <p:cTn id="50" dur="500"/>
                                        <p:tgtEl>
                                          <p:spTgt spid="52"/>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2" presetClass="entr" presetSubtype="12" fill="hold" nodeType="clickEffect">
                                  <p:stCondLst>
                                    <p:cond delay="0"/>
                                  </p:stCondLst>
                                  <p:childTnLst>
                                    <p:set>
                                      <p:cBhvr>
                                        <p:cTn id="54" dur="1" fill="hold">
                                          <p:stCondLst>
                                            <p:cond delay="0"/>
                                          </p:stCondLst>
                                        </p:cTn>
                                        <p:tgtEl>
                                          <p:spTgt spid="54"/>
                                        </p:tgtEl>
                                        <p:attrNameLst>
                                          <p:attrName>style.visibility</p:attrName>
                                        </p:attrNameLst>
                                      </p:cBhvr>
                                      <p:to>
                                        <p:strVal val="visible"/>
                                      </p:to>
                                    </p:set>
                                    <p:anim calcmode="lin" valueType="num">
                                      <p:cBhvr additive="base">
                                        <p:cTn id="55" dur="500" fill="hold"/>
                                        <p:tgtEl>
                                          <p:spTgt spid="54"/>
                                        </p:tgtEl>
                                        <p:attrNameLst>
                                          <p:attrName>ppt_x</p:attrName>
                                        </p:attrNameLst>
                                      </p:cBhvr>
                                      <p:tavLst>
                                        <p:tav tm="0">
                                          <p:val>
                                            <p:strVal val="0-#ppt_w/2"/>
                                          </p:val>
                                        </p:tav>
                                        <p:tav tm="100000">
                                          <p:val>
                                            <p:strVal val="#ppt_x"/>
                                          </p:val>
                                        </p:tav>
                                      </p:tavLst>
                                    </p:anim>
                                    <p:anim calcmode="lin" valueType="num">
                                      <p:cBhvr additive="base">
                                        <p:cTn id="56"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fade">
                                      <p:cBhvr>
                                        <p:cTn id="61" dur="1000"/>
                                        <p:tgtEl>
                                          <p:spTgt spid="53"/>
                                        </p:tgtEl>
                                      </p:cBhvr>
                                    </p:animEffect>
                                    <p:anim calcmode="lin" valueType="num">
                                      <p:cBhvr>
                                        <p:cTn id="62" dur="1000" fill="hold"/>
                                        <p:tgtEl>
                                          <p:spTgt spid="53"/>
                                        </p:tgtEl>
                                        <p:attrNameLst>
                                          <p:attrName>ppt_x</p:attrName>
                                        </p:attrNameLst>
                                      </p:cBhvr>
                                      <p:tavLst>
                                        <p:tav tm="0">
                                          <p:val>
                                            <p:strVal val="#ppt_x"/>
                                          </p:val>
                                        </p:tav>
                                        <p:tav tm="100000">
                                          <p:val>
                                            <p:strVal val="#ppt_x"/>
                                          </p:val>
                                        </p:tav>
                                      </p:tavLst>
                                    </p:anim>
                                    <p:anim calcmode="lin" valueType="num">
                                      <p:cBhvr>
                                        <p:cTn id="63"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64" fill="hold" nodeType="clickPar">
                      <p:stCondLst>
                        <p:cond delay="indefinite"/>
                      </p:stCondLst>
                      <p:childTnLst>
                        <p:par>
                          <p:cTn id="65" fill="hold" nodeType="withGroup">
                            <p:stCondLst>
                              <p:cond delay="0"/>
                            </p:stCondLst>
                            <p:childTnLst>
                              <p:par>
                                <p:cTn id="66" presetID="53" presetClass="entr" presetSubtype="16" fill="hold" grpId="0" nodeType="clickEffect">
                                  <p:stCondLst>
                                    <p:cond delay="0"/>
                                  </p:stCondLst>
                                  <p:childTnLst>
                                    <p:set>
                                      <p:cBhvr>
                                        <p:cTn id="67" dur="1" fill="hold">
                                          <p:stCondLst>
                                            <p:cond delay="0"/>
                                          </p:stCondLst>
                                        </p:cTn>
                                        <p:tgtEl>
                                          <p:spTgt spid="55"/>
                                        </p:tgtEl>
                                        <p:attrNameLst>
                                          <p:attrName>style.visibility</p:attrName>
                                        </p:attrNameLst>
                                      </p:cBhvr>
                                      <p:to>
                                        <p:strVal val="visible"/>
                                      </p:to>
                                    </p:set>
                                    <p:anim calcmode="lin" valueType="num">
                                      <p:cBhvr>
                                        <p:cTn id="68" dur="500" fill="hold"/>
                                        <p:tgtEl>
                                          <p:spTgt spid="55"/>
                                        </p:tgtEl>
                                        <p:attrNameLst>
                                          <p:attrName>ppt_w</p:attrName>
                                        </p:attrNameLst>
                                      </p:cBhvr>
                                      <p:tavLst>
                                        <p:tav tm="0">
                                          <p:val>
                                            <p:fltVal val="0"/>
                                          </p:val>
                                        </p:tav>
                                        <p:tav tm="100000">
                                          <p:val>
                                            <p:strVal val="#ppt_w"/>
                                          </p:val>
                                        </p:tav>
                                      </p:tavLst>
                                    </p:anim>
                                    <p:anim calcmode="lin" valueType="num">
                                      <p:cBhvr>
                                        <p:cTn id="69" dur="500" fill="hold"/>
                                        <p:tgtEl>
                                          <p:spTgt spid="55"/>
                                        </p:tgtEl>
                                        <p:attrNameLst>
                                          <p:attrName>ppt_h</p:attrName>
                                        </p:attrNameLst>
                                      </p:cBhvr>
                                      <p:tavLst>
                                        <p:tav tm="0">
                                          <p:val>
                                            <p:fltVal val="0"/>
                                          </p:val>
                                        </p:tav>
                                        <p:tav tm="100000">
                                          <p:val>
                                            <p:strVal val="#ppt_h"/>
                                          </p:val>
                                        </p:tav>
                                      </p:tavLst>
                                    </p:anim>
                                    <p:animEffect transition="in" filter="fade">
                                      <p:cBhvr>
                                        <p:cTn id="70" dur="500"/>
                                        <p:tgtEl>
                                          <p:spTgt spid="55"/>
                                        </p:tgtEl>
                                      </p:cBhvr>
                                    </p:animEffect>
                                  </p:childTnLst>
                                </p:cTn>
                              </p:par>
                            </p:childTnLst>
                          </p:cTn>
                        </p:par>
                      </p:childTnLst>
                    </p:cTn>
                  </p:par>
                  <p:par>
                    <p:cTn id="71" fill="hold" nodeType="clickPar">
                      <p:stCondLst>
                        <p:cond delay="indefinite"/>
                      </p:stCondLst>
                      <p:childTnLst>
                        <p:par>
                          <p:cTn id="72" fill="hold" nodeType="withGroup">
                            <p:stCondLst>
                              <p:cond delay="0"/>
                            </p:stCondLst>
                            <p:childTnLst>
                              <p:par>
                                <p:cTn id="73" presetID="22" presetClass="entr" presetSubtype="4" fill="hold" grpId="0" nodeType="clickEffect">
                                  <p:stCondLst>
                                    <p:cond delay="0"/>
                                  </p:stCondLst>
                                  <p:childTnLst>
                                    <p:set>
                                      <p:cBhvr>
                                        <p:cTn id="74" dur="1" fill="hold">
                                          <p:stCondLst>
                                            <p:cond delay="0"/>
                                          </p:stCondLst>
                                        </p:cTn>
                                        <p:tgtEl>
                                          <p:spTgt spid="2"/>
                                        </p:tgtEl>
                                        <p:attrNameLst>
                                          <p:attrName>style.visibility</p:attrName>
                                        </p:attrNameLst>
                                      </p:cBhvr>
                                      <p:to>
                                        <p:strVal val="visible"/>
                                      </p:to>
                                    </p:set>
                                    <p:animEffect transition="in" filter="wipe(down)">
                                      <p:cBhvr>
                                        <p:cTn id="75" dur="500"/>
                                        <p:tgtEl>
                                          <p:spTgt spid="2"/>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17"/>
                                        </p:tgtEl>
                                        <p:attrNameLst>
                                          <p:attrName>style.visibility</p:attrName>
                                        </p:attrNameLst>
                                      </p:cBhvr>
                                      <p:to>
                                        <p:strVal val="visible"/>
                                      </p:to>
                                    </p:set>
                                    <p:animEffect transition="in" filter="wipe(down)">
                                      <p:cBhvr>
                                        <p:cTn id="78" dur="500"/>
                                        <p:tgtEl>
                                          <p:spTgt spid="17"/>
                                        </p:tgtEl>
                                      </p:cBhvr>
                                    </p:animEffect>
                                  </p:childTnLst>
                                </p:cTn>
                              </p:par>
                            </p:childTnLst>
                          </p:cTn>
                        </p:par>
                      </p:childTnLst>
                    </p:cTn>
                  </p:par>
                  <p:par>
                    <p:cTn id="79" fill="hold" nodeType="clickPar">
                      <p:stCondLst>
                        <p:cond delay="indefinite"/>
                      </p:stCondLst>
                      <p:childTnLst>
                        <p:par>
                          <p:cTn id="80" fill="hold" nodeType="withGroup">
                            <p:stCondLst>
                              <p:cond delay="0"/>
                            </p:stCondLst>
                            <p:childTnLst>
                              <p:par>
                                <p:cTn id="81" presetID="2" presetClass="entr" presetSubtype="4" fill="hold" nodeType="clickEffect">
                                  <p:stCondLst>
                                    <p:cond delay="0"/>
                                  </p:stCondLst>
                                  <p:childTnLst>
                                    <p:set>
                                      <p:cBhvr>
                                        <p:cTn id="82" dur="1" fill="hold">
                                          <p:stCondLst>
                                            <p:cond delay="0"/>
                                          </p:stCondLst>
                                        </p:cTn>
                                        <p:tgtEl>
                                          <p:spTgt spid="33"/>
                                        </p:tgtEl>
                                        <p:attrNameLst>
                                          <p:attrName>style.visibility</p:attrName>
                                        </p:attrNameLst>
                                      </p:cBhvr>
                                      <p:to>
                                        <p:strVal val="visible"/>
                                      </p:to>
                                    </p:set>
                                    <p:anim calcmode="lin" valueType="num">
                                      <p:cBhvr additive="base">
                                        <p:cTn id="83" dur="500" fill="hold"/>
                                        <p:tgtEl>
                                          <p:spTgt spid="33"/>
                                        </p:tgtEl>
                                        <p:attrNameLst>
                                          <p:attrName>ppt_x</p:attrName>
                                        </p:attrNameLst>
                                      </p:cBhvr>
                                      <p:tavLst>
                                        <p:tav tm="0">
                                          <p:val>
                                            <p:strVal val="#ppt_x"/>
                                          </p:val>
                                        </p:tav>
                                        <p:tav tm="100000">
                                          <p:val>
                                            <p:strVal val="#ppt_x"/>
                                          </p:val>
                                        </p:tav>
                                      </p:tavLst>
                                    </p:anim>
                                    <p:anim calcmode="lin" valueType="num">
                                      <p:cBhvr additive="base">
                                        <p:cTn id="84"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85" fill="hold" nodeType="clickPar">
                      <p:stCondLst>
                        <p:cond delay="indefinite"/>
                      </p:stCondLst>
                      <p:childTnLst>
                        <p:par>
                          <p:cTn id="86" fill="hold" nodeType="withGroup">
                            <p:stCondLst>
                              <p:cond delay="0"/>
                            </p:stCondLst>
                            <p:childTnLst>
                              <p:par>
                                <p:cTn id="87" presetID="2" presetClass="entr" presetSubtype="4" fill="hold" nodeType="clickEffect">
                                  <p:stCondLst>
                                    <p:cond delay="0"/>
                                  </p:stCondLst>
                                  <p:childTnLst>
                                    <p:set>
                                      <p:cBhvr>
                                        <p:cTn id="88" dur="1" fill="hold">
                                          <p:stCondLst>
                                            <p:cond delay="0"/>
                                          </p:stCondLst>
                                        </p:cTn>
                                        <p:tgtEl>
                                          <p:spTgt spid="34"/>
                                        </p:tgtEl>
                                        <p:attrNameLst>
                                          <p:attrName>style.visibility</p:attrName>
                                        </p:attrNameLst>
                                      </p:cBhvr>
                                      <p:to>
                                        <p:strVal val="visible"/>
                                      </p:to>
                                    </p:set>
                                    <p:anim calcmode="lin" valueType="num">
                                      <p:cBhvr additive="base">
                                        <p:cTn id="89" dur="500" fill="hold"/>
                                        <p:tgtEl>
                                          <p:spTgt spid="34"/>
                                        </p:tgtEl>
                                        <p:attrNameLst>
                                          <p:attrName>ppt_x</p:attrName>
                                        </p:attrNameLst>
                                      </p:cBhvr>
                                      <p:tavLst>
                                        <p:tav tm="0">
                                          <p:val>
                                            <p:strVal val="#ppt_x"/>
                                          </p:val>
                                        </p:tav>
                                        <p:tav tm="100000">
                                          <p:val>
                                            <p:strVal val="#ppt_x"/>
                                          </p:val>
                                        </p:tav>
                                      </p:tavLst>
                                    </p:anim>
                                    <p:anim calcmode="lin" valueType="num">
                                      <p:cBhvr additive="base">
                                        <p:cTn id="90"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91" fill="hold" nodeType="clickPar">
                      <p:stCondLst>
                        <p:cond delay="indefinite"/>
                      </p:stCondLst>
                      <p:childTnLst>
                        <p:par>
                          <p:cTn id="92" fill="hold" nodeType="withGroup">
                            <p:stCondLst>
                              <p:cond delay="0"/>
                            </p:stCondLst>
                            <p:childTnLst>
                              <p:par>
                                <p:cTn id="93" presetID="53" presetClass="entr" presetSubtype="16" fill="hold" grpId="0" nodeType="clickEffect">
                                  <p:stCondLst>
                                    <p:cond delay="0"/>
                                  </p:stCondLst>
                                  <p:childTnLst>
                                    <p:set>
                                      <p:cBhvr>
                                        <p:cTn id="94" dur="1" fill="hold">
                                          <p:stCondLst>
                                            <p:cond delay="0"/>
                                          </p:stCondLst>
                                        </p:cTn>
                                        <p:tgtEl>
                                          <p:spTgt spid="18"/>
                                        </p:tgtEl>
                                        <p:attrNameLst>
                                          <p:attrName>style.visibility</p:attrName>
                                        </p:attrNameLst>
                                      </p:cBhvr>
                                      <p:to>
                                        <p:strVal val="visible"/>
                                      </p:to>
                                    </p:set>
                                    <p:anim calcmode="lin" valueType="num">
                                      <p:cBhvr>
                                        <p:cTn id="95" dur="500" fill="hold"/>
                                        <p:tgtEl>
                                          <p:spTgt spid="18"/>
                                        </p:tgtEl>
                                        <p:attrNameLst>
                                          <p:attrName>ppt_w</p:attrName>
                                        </p:attrNameLst>
                                      </p:cBhvr>
                                      <p:tavLst>
                                        <p:tav tm="0">
                                          <p:val>
                                            <p:fltVal val="0"/>
                                          </p:val>
                                        </p:tav>
                                        <p:tav tm="100000">
                                          <p:val>
                                            <p:strVal val="#ppt_w"/>
                                          </p:val>
                                        </p:tav>
                                      </p:tavLst>
                                    </p:anim>
                                    <p:anim calcmode="lin" valueType="num">
                                      <p:cBhvr>
                                        <p:cTn id="96" dur="500" fill="hold"/>
                                        <p:tgtEl>
                                          <p:spTgt spid="18"/>
                                        </p:tgtEl>
                                        <p:attrNameLst>
                                          <p:attrName>ppt_h</p:attrName>
                                        </p:attrNameLst>
                                      </p:cBhvr>
                                      <p:tavLst>
                                        <p:tav tm="0">
                                          <p:val>
                                            <p:fltVal val="0"/>
                                          </p:val>
                                        </p:tav>
                                        <p:tav tm="100000">
                                          <p:val>
                                            <p:strVal val="#ppt_h"/>
                                          </p:val>
                                        </p:tav>
                                      </p:tavLst>
                                    </p:anim>
                                    <p:animEffect transition="in" filter="fade">
                                      <p:cBhvr>
                                        <p:cTn id="97" dur="500"/>
                                        <p:tgtEl>
                                          <p:spTgt spid="18"/>
                                        </p:tgtEl>
                                      </p:cBhvr>
                                    </p:animEffect>
                                  </p:childTnLst>
                                </p:cTn>
                              </p:par>
                            </p:childTnLst>
                          </p:cTn>
                        </p:par>
                      </p:childTnLst>
                    </p:cTn>
                  </p:par>
                  <p:par>
                    <p:cTn id="98" fill="hold" nodeType="clickPar">
                      <p:stCondLst>
                        <p:cond delay="indefinite"/>
                      </p:stCondLst>
                      <p:childTnLst>
                        <p:par>
                          <p:cTn id="99" fill="hold" nodeType="withGroup">
                            <p:stCondLst>
                              <p:cond delay="0"/>
                            </p:stCondLst>
                            <p:childTnLst>
                              <p:par>
                                <p:cTn id="100" presetID="42" presetClass="entr" presetSubtype="0" fill="hold" grpId="0" nodeType="clickEffect">
                                  <p:stCondLst>
                                    <p:cond delay="0"/>
                                  </p:stCondLst>
                                  <p:childTnLst>
                                    <p:set>
                                      <p:cBhvr>
                                        <p:cTn id="101" dur="1" fill="hold">
                                          <p:stCondLst>
                                            <p:cond delay="0"/>
                                          </p:stCondLst>
                                        </p:cTn>
                                        <p:tgtEl>
                                          <p:spTgt spid="3"/>
                                        </p:tgtEl>
                                        <p:attrNameLst>
                                          <p:attrName>style.visibility</p:attrName>
                                        </p:attrNameLst>
                                      </p:cBhvr>
                                      <p:to>
                                        <p:strVal val="visible"/>
                                      </p:to>
                                    </p:set>
                                    <p:animEffect transition="in" filter="fade">
                                      <p:cBhvr>
                                        <p:cTn id="102" dur="1000"/>
                                        <p:tgtEl>
                                          <p:spTgt spid="3"/>
                                        </p:tgtEl>
                                      </p:cBhvr>
                                    </p:animEffect>
                                    <p:anim calcmode="lin" valueType="num">
                                      <p:cBhvr>
                                        <p:cTn id="103" dur="1000" fill="hold"/>
                                        <p:tgtEl>
                                          <p:spTgt spid="3"/>
                                        </p:tgtEl>
                                        <p:attrNameLst>
                                          <p:attrName>ppt_x</p:attrName>
                                        </p:attrNameLst>
                                      </p:cBhvr>
                                      <p:tavLst>
                                        <p:tav tm="0">
                                          <p:val>
                                            <p:strVal val="#ppt_x"/>
                                          </p:val>
                                        </p:tav>
                                        <p:tav tm="100000">
                                          <p:val>
                                            <p:strVal val="#ppt_x"/>
                                          </p:val>
                                        </p:tav>
                                      </p:tavLst>
                                    </p:anim>
                                    <p:anim calcmode="lin" valueType="num">
                                      <p:cBhvr>
                                        <p:cTn id="10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5" fill="hold" nodeType="clickPar">
                      <p:stCondLst>
                        <p:cond delay="indefinite"/>
                      </p:stCondLst>
                      <p:childTnLst>
                        <p:par>
                          <p:cTn id="106" fill="hold" nodeType="withGroup">
                            <p:stCondLst>
                              <p:cond delay="0"/>
                            </p:stCondLst>
                            <p:childTnLst>
                              <p:par>
                                <p:cTn id="107" presetID="53" presetClass="entr" presetSubtype="16" fill="hold" grpId="0" nodeType="clickEffect">
                                  <p:stCondLst>
                                    <p:cond delay="0"/>
                                  </p:stCondLst>
                                  <p:childTnLst>
                                    <p:set>
                                      <p:cBhvr>
                                        <p:cTn id="108" dur="1" fill="hold">
                                          <p:stCondLst>
                                            <p:cond delay="0"/>
                                          </p:stCondLst>
                                        </p:cTn>
                                        <p:tgtEl>
                                          <p:spTgt spid="4"/>
                                        </p:tgtEl>
                                        <p:attrNameLst>
                                          <p:attrName>style.visibility</p:attrName>
                                        </p:attrNameLst>
                                      </p:cBhvr>
                                      <p:to>
                                        <p:strVal val="visible"/>
                                      </p:to>
                                    </p:set>
                                    <p:anim calcmode="lin" valueType="num">
                                      <p:cBhvr>
                                        <p:cTn id="109" dur="500" fill="hold"/>
                                        <p:tgtEl>
                                          <p:spTgt spid="4"/>
                                        </p:tgtEl>
                                        <p:attrNameLst>
                                          <p:attrName>ppt_w</p:attrName>
                                        </p:attrNameLst>
                                      </p:cBhvr>
                                      <p:tavLst>
                                        <p:tav tm="0">
                                          <p:val>
                                            <p:fltVal val="0"/>
                                          </p:val>
                                        </p:tav>
                                        <p:tav tm="100000">
                                          <p:val>
                                            <p:strVal val="#ppt_w"/>
                                          </p:val>
                                        </p:tav>
                                      </p:tavLst>
                                    </p:anim>
                                    <p:anim calcmode="lin" valueType="num">
                                      <p:cBhvr>
                                        <p:cTn id="110" dur="500" fill="hold"/>
                                        <p:tgtEl>
                                          <p:spTgt spid="4"/>
                                        </p:tgtEl>
                                        <p:attrNameLst>
                                          <p:attrName>ppt_h</p:attrName>
                                        </p:attrNameLst>
                                      </p:cBhvr>
                                      <p:tavLst>
                                        <p:tav tm="0">
                                          <p:val>
                                            <p:fltVal val="0"/>
                                          </p:val>
                                        </p:tav>
                                        <p:tav tm="100000">
                                          <p:val>
                                            <p:strVal val="#ppt_h"/>
                                          </p:val>
                                        </p:tav>
                                      </p:tavLst>
                                    </p:anim>
                                    <p:animEffect transition="in" filter="fade">
                                      <p:cBhvr>
                                        <p:cTn id="1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animBg="1"/>
      <p:bldP spid="37" grpId="0"/>
      <p:bldP spid="50" grpId="0" animBg="1"/>
      <p:bldP spid="51" grpId="0"/>
      <p:bldP spid="52" grpId="0" animBg="1"/>
      <p:bldP spid="53" grpId="0"/>
      <p:bldP spid="55" grpId="0" animBg="1"/>
      <p:bldP spid="2" grpId="0" animBg="1"/>
      <p:bldP spid="17" grpId="0" animBg="1"/>
      <p:bldP spid="18" grpId="0" animBg="1"/>
      <p:bldP spid="3" grpId="0" animBg="1"/>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1165259" y="3131301"/>
            <a:ext cx="68786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cs typeface="Arial" panose="020B0604020202020204" pitchFamily="34" charset="0"/>
              </a:rPr>
              <a:t>Cuốn</a:t>
            </a:r>
            <a:r>
              <a:rPr lang="en-US" altLang="en-US" dirty="0">
                <a:cs typeface="Arial" panose="020B0604020202020204" pitchFamily="34" charset="0"/>
              </a:rPr>
              <a:t> </a:t>
            </a:r>
            <a:r>
              <a:rPr lang="en-US" altLang="en-US" dirty="0" err="1">
                <a:cs typeface="Arial" panose="020B0604020202020204" pitchFamily="34" charset="0"/>
              </a:rPr>
              <a:t>tiểu</a:t>
            </a:r>
            <a:r>
              <a:rPr lang="en-US" altLang="en-US" dirty="0">
                <a:cs typeface="Arial" panose="020B0604020202020204" pitchFamily="34" charset="0"/>
              </a:rPr>
              <a:t> </a:t>
            </a:r>
            <a:r>
              <a:rPr lang="en-US" altLang="en-US" dirty="0" err="1">
                <a:cs typeface="Arial" panose="020B0604020202020204" pitchFamily="34" charset="0"/>
              </a:rPr>
              <a:t>thuyết</a:t>
            </a:r>
            <a:r>
              <a:rPr lang="en-US" altLang="en-US" dirty="0">
                <a:cs typeface="Arial" panose="020B0604020202020204" pitchFamily="34" charset="0"/>
              </a:rPr>
              <a:t> </a:t>
            </a:r>
            <a:r>
              <a:rPr lang="en-US" altLang="en-US" dirty="0" err="1">
                <a:cs typeface="Arial" panose="020B0604020202020204" pitchFamily="34" charset="0"/>
              </a:rPr>
              <a:t>này</a:t>
            </a:r>
            <a:r>
              <a:rPr lang="en-US" altLang="en-US" dirty="0">
                <a:cs typeface="Arial" panose="020B0604020202020204" pitchFamily="34" charset="0"/>
              </a:rPr>
              <a:t> </a:t>
            </a:r>
            <a:r>
              <a:rPr lang="en-US" altLang="en-US" dirty="0" err="1">
                <a:cs typeface="Arial" panose="020B0604020202020204" pitchFamily="34" charset="0"/>
              </a:rPr>
              <a:t>được</a:t>
            </a:r>
            <a:r>
              <a:rPr lang="en-US" altLang="en-US" dirty="0">
                <a:cs typeface="Arial" panose="020B0604020202020204" pitchFamily="34" charset="0"/>
              </a:rPr>
              <a:t> </a:t>
            </a:r>
            <a:r>
              <a:rPr lang="en-US" altLang="en-US" dirty="0" err="1">
                <a:cs typeface="Arial" panose="020B0604020202020204" pitchFamily="34" charset="0"/>
              </a:rPr>
              <a:t>viết</a:t>
            </a:r>
            <a:r>
              <a:rPr lang="en-US" altLang="en-US" dirty="0">
                <a:cs typeface="Arial" panose="020B0604020202020204" pitchFamily="34" charset="0"/>
              </a:rPr>
              <a:t> </a:t>
            </a:r>
            <a:r>
              <a:rPr lang="en-US" altLang="en-US" dirty="0" err="1">
                <a:cs typeface="Arial" panose="020B0604020202020204" pitchFamily="34" charset="0"/>
              </a:rPr>
              <a:t>sau</a:t>
            </a:r>
            <a:r>
              <a:rPr lang="en-US" altLang="en-US" dirty="0">
                <a:cs typeface="Arial" panose="020B0604020202020204" pitchFamily="34" charset="0"/>
              </a:rPr>
              <a:t> </a:t>
            </a:r>
            <a:r>
              <a:rPr lang="en-US" altLang="en-US" dirty="0" err="1">
                <a:cs typeface="Arial" panose="020B0604020202020204" pitchFamily="34" charset="0"/>
              </a:rPr>
              <a:t>khi</a:t>
            </a:r>
            <a:r>
              <a:rPr lang="en-US" altLang="en-US" dirty="0">
                <a:cs typeface="Arial" panose="020B0604020202020204" pitchFamily="34" charset="0"/>
              </a:rPr>
              <a:t> </a:t>
            </a:r>
            <a:r>
              <a:rPr lang="en-US" altLang="en-US" dirty="0" err="1">
                <a:cs typeface="Arial" panose="020B0604020202020204" pitchFamily="34" charset="0"/>
              </a:rPr>
              <a:t>chiến</a:t>
            </a:r>
            <a:r>
              <a:rPr lang="en-US" altLang="en-US" dirty="0">
                <a:cs typeface="Arial" panose="020B0604020202020204" pitchFamily="34" charset="0"/>
              </a:rPr>
              <a:t> </a:t>
            </a:r>
            <a:r>
              <a:rPr lang="en-US" altLang="en-US" dirty="0" err="1" smtClean="0">
                <a:cs typeface="Arial" panose="020B0604020202020204" pitchFamily="34" charset="0"/>
              </a:rPr>
              <a:t>tranh</a:t>
            </a:r>
            <a:r>
              <a:rPr lang="en-US" altLang="en-US" dirty="0" smtClean="0">
                <a:cs typeface="Arial" panose="020B0604020202020204" pitchFamily="34" charset="0"/>
              </a:rPr>
              <a:t> </a:t>
            </a:r>
            <a:r>
              <a:rPr lang="en-US" altLang="en-US" dirty="0" err="1">
                <a:cs typeface="Arial" panose="020B0604020202020204" pitchFamily="34" charset="0"/>
              </a:rPr>
              <a:t>kết</a:t>
            </a:r>
            <a:r>
              <a:rPr lang="en-US" altLang="en-US" dirty="0">
                <a:cs typeface="Arial" panose="020B0604020202020204" pitchFamily="34" charset="0"/>
              </a:rPr>
              <a:t> </a:t>
            </a:r>
            <a:r>
              <a:rPr lang="en-US" altLang="en-US" dirty="0" err="1">
                <a:cs typeface="Arial" panose="020B0604020202020204" pitchFamily="34" charset="0"/>
              </a:rPr>
              <a:t>thúc</a:t>
            </a:r>
            <a:r>
              <a:rPr lang="en-US" altLang="en-US" dirty="0">
                <a:cs typeface="Arial" panose="020B0604020202020204" pitchFamily="34" charset="0"/>
              </a:rPr>
              <a:t>.</a:t>
            </a:r>
          </a:p>
        </p:txBody>
      </p:sp>
      <p:sp>
        <p:nvSpPr>
          <p:cNvPr id="6" name="TextBox 5"/>
          <p:cNvSpPr txBox="1">
            <a:spLocks noChangeArrowheads="1"/>
          </p:cNvSpPr>
          <p:nvPr/>
        </p:nvSpPr>
        <p:spPr bwMode="auto">
          <a:xfrm>
            <a:off x="195296" y="3537700"/>
            <a:ext cx="10244610"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この小説は戦争が終わったあとで書かれました。　</a:t>
            </a:r>
            <a:endParaRPr lang="en-US" dirty="0"/>
          </a:p>
        </p:txBody>
      </p:sp>
      <p:sp>
        <p:nvSpPr>
          <p:cNvPr id="9" name="TextBox 8"/>
          <p:cNvSpPr txBox="1">
            <a:spLocks noChangeArrowheads="1"/>
          </p:cNvSpPr>
          <p:nvPr/>
        </p:nvSpPr>
        <p:spPr bwMode="auto">
          <a:xfrm>
            <a:off x="1152559" y="5688762"/>
            <a:ext cx="48974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a:cs typeface="Arial" panose="020B0604020202020204" pitchFamily="34" charset="0"/>
              </a:rPr>
              <a:t>Theo </a:t>
            </a:r>
            <a:r>
              <a:rPr lang="en-US" altLang="en-US" dirty="0" err="1">
                <a:cs typeface="Arial" panose="020B0604020202020204" pitchFamily="34" charset="0"/>
              </a:rPr>
              <a:t>bạn</a:t>
            </a:r>
            <a:r>
              <a:rPr lang="en-US" altLang="en-US" dirty="0">
                <a:cs typeface="Arial" panose="020B0604020202020204" pitchFamily="34" charset="0"/>
              </a:rPr>
              <a:t> </a:t>
            </a:r>
            <a:r>
              <a:rPr lang="en-US" altLang="en-US" dirty="0" err="1">
                <a:cs typeface="Arial" panose="020B0604020202020204" pitchFamily="34" charset="0"/>
              </a:rPr>
              <a:t>món</a:t>
            </a:r>
            <a:r>
              <a:rPr lang="en-US" altLang="en-US" dirty="0">
                <a:cs typeface="Arial" panose="020B0604020202020204" pitchFamily="34" charset="0"/>
              </a:rPr>
              <a:t> </a:t>
            </a:r>
            <a:r>
              <a:rPr lang="en-US" altLang="en-US" dirty="0" err="1">
                <a:cs typeface="Arial" panose="020B0604020202020204" pitchFamily="34" charset="0"/>
              </a:rPr>
              <a:t>ăn</a:t>
            </a:r>
            <a:r>
              <a:rPr lang="en-US" altLang="en-US" dirty="0">
                <a:cs typeface="Arial" panose="020B0604020202020204" pitchFamily="34" charset="0"/>
              </a:rPr>
              <a:t> </a:t>
            </a:r>
            <a:r>
              <a:rPr lang="en-US" altLang="en-US" dirty="0" err="1">
                <a:cs typeface="Arial" panose="020B0604020202020204" pitchFamily="34" charset="0"/>
              </a:rPr>
              <a:t>này</a:t>
            </a:r>
            <a:r>
              <a:rPr lang="en-US" altLang="en-US" dirty="0">
                <a:cs typeface="Arial" panose="020B0604020202020204" pitchFamily="34" charset="0"/>
              </a:rPr>
              <a:t> </a:t>
            </a:r>
            <a:r>
              <a:rPr lang="en-US" altLang="en-US" dirty="0" err="1">
                <a:cs typeface="Arial" panose="020B0604020202020204" pitchFamily="34" charset="0"/>
              </a:rPr>
              <a:t>được</a:t>
            </a:r>
            <a:r>
              <a:rPr lang="en-US" altLang="en-US" dirty="0">
                <a:cs typeface="Arial" panose="020B0604020202020204" pitchFamily="34" charset="0"/>
              </a:rPr>
              <a:t> </a:t>
            </a:r>
            <a:r>
              <a:rPr lang="en-US" altLang="en-US" dirty="0" err="1">
                <a:cs typeface="Arial" panose="020B0604020202020204" pitchFamily="34" charset="0"/>
              </a:rPr>
              <a:t>làm</a:t>
            </a:r>
            <a:r>
              <a:rPr lang="en-US" altLang="en-US" dirty="0">
                <a:cs typeface="Arial" panose="020B0604020202020204" pitchFamily="34" charset="0"/>
              </a:rPr>
              <a:t> </a:t>
            </a:r>
            <a:r>
              <a:rPr lang="en-US" altLang="en-US" dirty="0" err="1">
                <a:solidFill>
                  <a:srgbClr val="FFFF00"/>
                </a:solidFill>
                <a:cs typeface="Arial" panose="020B0604020202020204" pitchFamily="34" charset="0"/>
              </a:rPr>
              <a:t>bởi</a:t>
            </a:r>
            <a:r>
              <a:rPr lang="en-US" altLang="en-US" dirty="0">
                <a:solidFill>
                  <a:srgbClr val="FFFF00"/>
                </a:solidFill>
                <a:cs typeface="Arial" panose="020B0604020202020204" pitchFamily="34" charset="0"/>
              </a:rPr>
              <a:t> </a:t>
            </a:r>
            <a:r>
              <a:rPr lang="en-US" altLang="en-US" dirty="0" err="1">
                <a:solidFill>
                  <a:srgbClr val="FFFF00"/>
                </a:solidFill>
                <a:cs typeface="Arial" panose="020B0604020202020204" pitchFamily="34" charset="0"/>
              </a:rPr>
              <a:t>ai</a:t>
            </a:r>
            <a:r>
              <a:rPr lang="en-US" altLang="en-US" dirty="0">
                <a:cs typeface="Arial" panose="020B0604020202020204" pitchFamily="34" charset="0"/>
              </a:rPr>
              <a:t>?</a:t>
            </a:r>
          </a:p>
        </p:txBody>
      </p:sp>
      <p:sp>
        <p:nvSpPr>
          <p:cNvPr id="11" name="TextBox 10"/>
          <p:cNvSpPr txBox="1">
            <a:spLocks noChangeArrowheads="1"/>
          </p:cNvSpPr>
          <p:nvPr/>
        </p:nvSpPr>
        <p:spPr bwMode="auto">
          <a:xfrm>
            <a:off x="195295" y="6095162"/>
            <a:ext cx="10414168"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この料理は　だれによって作られると思いますか。　</a:t>
            </a:r>
            <a:endParaRPr lang="en-US" dirty="0"/>
          </a:p>
        </p:txBody>
      </p:sp>
      <p:sp>
        <p:nvSpPr>
          <p:cNvPr id="12" name="Rounded Rectangle 11"/>
          <p:cNvSpPr/>
          <p:nvPr/>
        </p:nvSpPr>
        <p:spPr>
          <a:xfrm rot="21389458">
            <a:off x="790897" y="444080"/>
            <a:ext cx="2680998" cy="685800"/>
          </a:xfrm>
          <a:prstGeom prst="roundRect">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ahoma" pitchFamily="34" charset="0"/>
                <a:ea typeface="Tahoma" pitchFamily="34" charset="0"/>
                <a:cs typeface="Tahoma" pitchFamily="34" charset="0"/>
              </a:rPr>
              <a:t>LUYỆN TẬP</a:t>
            </a:r>
          </a:p>
        </p:txBody>
      </p:sp>
      <p:sp>
        <p:nvSpPr>
          <p:cNvPr id="13" name="TextBox 12"/>
          <p:cNvSpPr txBox="1">
            <a:spLocks noChangeArrowheads="1"/>
          </p:cNvSpPr>
          <p:nvPr/>
        </p:nvSpPr>
        <p:spPr bwMode="auto">
          <a:xfrm>
            <a:off x="1130334" y="4407651"/>
            <a:ext cx="48974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Bản báo cáo này được nộp khi nào vậy?</a:t>
            </a:r>
          </a:p>
        </p:txBody>
      </p:sp>
      <p:sp>
        <p:nvSpPr>
          <p:cNvPr id="14" name="TextBox 13"/>
          <p:cNvSpPr txBox="1">
            <a:spLocks noChangeArrowheads="1"/>
          </p:cNvSpPr>
          <p:nvPr/>
        </p:nvSpPr>
        <p:spPr bwMode="auto">
          <a:xfrm>
            <a:off x="195296" y="4814051"/>
            <a:ext cx="8767763"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このレポートは　いつ　出されましたか。　</a:t>
            </a:r>
            <a:endParaRPr lang="en-US" dirty="0"/>
          </a:p>
        </p:txBody>
      </p:sp>
      <p:sp>
        <p:nvSpPr>
          <p:cNvPr id="15" name="TextBox 14"/>
          <p:cNvSpPr txBox="1">
            <a:spLocks noChangeArrowheads="1"/>
          </p:cNvSpPr>
          <p:nvPr/>
        </p:nvSpPr>
        <p:spPr bwMode="auto">
          <a:xfrm>
            <a:off x="1130333" y="1954962"/>
            <a:ext cx="53133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Công ty chúng tôi được thành lập vào năm 1980.</a:t>
            </a:r>
          </a:p>
        </p:txBody>
      </p:sp>
      <p:sp>
        <p:nvSpPr>
          <p:cNvPr id="16" name="TextBox 15"/>
          <p:cNvSpPr txBox="1">
            <a:spLocks noChangeArrowheads="1"/>
          </p:cNvSpPr>
          <p:nvPr/>
        </p:nvSpPr>
        <p:spPr bwMode="auto">
          <a:xfrm>
            <a:off x="195295" y="2361362"/>
            <a:ext cx="10511058"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私たちの　会社は　</a:t>
            </a:r>
            <a:r>
              <a:rPr lang="en-US" altLang="ja-JP" dirty="0"/>
              <a:t>1980</a:t>
            </a:r>
            <a:r>
              <a:rPr lang="ja-JP" altLang="en-US" dirty="0"/>
              <a:t>年に　設立されました。　</a:t>
            </a:r>
            <a:endParaRPr lang="en-US" dirty="0"/>
          </a:p>
        </p:txBody>
      </p:sp>
      <p:sp>
        <p:nvSpPr>
          <p:cNvPr id="2" name="Rounded Rectangle 1"/>
          <p:cNvSpPr/>
          <p:nvPr/>
        </p:nvSpPr>
        <p:spPr>
          <a:xfrm>
            <a:off x="3925058" y="6126227"/>
            <a:ext cx="1845958" cy="5842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Tree>
    <p:extLst>
      <p:ext uri="{BB962C8B-B14F-4D97-AF65-F5344CB8AC3E}">
        <p14:creationId xmlns:p14="http://schemas.microsoft.com/office/powerpoint/2010/main" val="28541121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p:cTn id="14" dur="500" fill="hold"/>
                                        <p:tgtEl>
                                          <p:spTgt spid="16"/>
                                        </p:tgtEl>
                                        <p:attrNameLst>
                                          <p:attrName>ppt_w</p:attrName>
                                        </p:attrNameLst>
                                      </p:cBhvr>
                                      <p:tavLst>
                                        <p:tav tm="0">
                                          <p:val>
                                            <p:fltVal val="0"/>
                                          </p:val>
                                        </p:tav>
                                        <p:tav tm="100000">
                                          <p:val>
                                            <p:strVal val="#ppt_w"/>
                                          </p:val>
                                        </p:tav>
                                      </p:tavLst>
                                    </p:anim>
                                    <p:anim calcmode="lin" valueType="num">
                                      <p:cBhvr>
                                        <p:cTn id="15" dur="500" fill="hold"/>
                                        <p:tgtEl>
                                          <p:spTgt spid="16"/>
                                        </p:tgtEl>
                                        <p:attrNameLst>
                                          <p:attrName>ppt_h</p:attrName>
                                        </p:attrNameLst>
                                      </p:cBhvr>
                                      <p:tavLst>
                                        <p:tav tm="0">
                                          <p:val>
                                            <p:fltVal val="0"/>
                                          </p:val>
                                        </p:tav>
                                        <p:tav tm="100000">
                                          <p:val>
                                            <p:strVal val="#ppt_h"/>
                                          </p:val>
                                        </p:tav>
                                      </p:tavLst>
                                    </p:anim>
                                    <p:animEffect transition="in" filter="fade">
                                      <p:cBhvr>
                                        <p:cTn id="16" dur="500"/>
                                        <p:tgtEl>
                                          <p:spTgt spid="16"/>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1000"/>
                                        <p:tgtEl>
                                          <p:spTgt spid="13"/>
                                        </p:tgtEl>
                                      </p:cBhvr>
                                    </p:animEffect>
                                    <p:anim calcmode="lin" valueType="num">
                                      <p:cBhvr>
                                        <p:cTn id="36" dur="1000" fill="hold"/>
                                        <p:tgtEl>
                                          <p:spTgt spid="13"/>
                                        </p:tgtEl>
                                        <p:attrNameLst>
                                          <p:attrName>ppt_x</p:attrName>
                                        </p:attrNameLst>
                                      </p:cBhvr>
                                      <p:tavLst>
                                        <p:tav tm="0">
                                          <p:val>
                                            <p:strVal val="#ppt_x"/>
                                          </p:val>
                                        </p:tav>
                                        <p:tav tm="100000">
                                          <p:val>
                                            <p:strVal val="#ppt_x"/>
                                          </p:val>
                                        </p:tav>
                                      </p:tavLst>
                                    </p:anim>
                                    <p:anim calcmode="lin" valueType="num">
                                      <p:cBhvr>
                                        <p:cTn id="3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Effect transition="in" filter="fade">
                                      <p:cBhvr>
                                        <p:cTn id="44" dur="500"/>
                                        <p:tgtEl>
                                          <p:spTgt spid="14"/>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1000"/>
                                        <p:tgtEl>
                                          <p:spTgt spid="9"/>
                                        </p:tgtEl>
                                      </p:cBhvr>
                                    </p:animEffect>
                                    <p:anim calcmode="lin" valueType="num">
                                      <p:cBhvr>
                                        <p:cTn id="50" dur="1000" fill="hold"/>
                                        <p:tgtEl>
                                          <p:spTgt spid="9"/>
                                        </p:tgtEl>
                                        <p:attrNameLst>
                                          <p:attrName>ppt_x</p:attrName>
                                        </p:attrNameLst>
                                      </p:cBhvr>
                                      <p:tavLst>
                                        <p:tav tm="0">
                                          <p:val>
                                            <p:strVal val="#ppt_x"/>
                                          </p:val>
                                        </p:tav>
                                        <p:tav tm="100000">
                                          <p:val>
                                            <p:strVal val="#ppt_x"/>
                                          </p:val>
                                        </p:tav>
                                      </p:tavLst>
                                    </p:anim>
                                    <p:anim calcmode="lin" valueType="num">
                                      <p:cBhvr>
                                        <p:cTn id="5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2" fill="hold" nodeType="clickPar">
                      <p:stCondLst>
                        <p:cond delay="indefinite"/>
                      </p:stCondLst>
                      <p:childTnLst>
                        <p:par>
                          <p:cTn id="53" fill="hold" nodeType="withGroup">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11"/>
                                        </p:tgtEl>
                                        <p:attrNameLst>
                                          <p:attrName>style.visibility</p:attrName>
                                        </p:attrNameLst>
                                      </p:cBhvr>
                                      <p:to>
                                        <p:strVal val="visible"/>
                                      </p:to>
                                    </p:set>
                                    <p:anim calcmode="lin" valueType="num">
                                      <p:cBhvr>
                                        <p:cTn id="56" dur="500" fill="hold"/>
                                        <p:tgtEl>
                                          <p:spTgt spid="11"/>
                                        </p:tgtEl>
                                        <p:attrNameLst>
                                          <p:attrName>ppt_w</p:attrName>
                                        </p:attrNameLst>
                                      </p:cBhvr>
                                      <p:tavLst>
                                        <p:tav tm="0">
                                          <p:val>
                                            <p:fltVal val="0"/>
                                          </p:val>
                                        </p:tav>
                                        <p:tav tm="100000">
                                          <p:val>
                                            <p:strVal val="#ppt_w"/>
                                          </p:val>
                                        </p:tav>
                                      </p:tavLst>
                                    </p:anim>
                                    <p:anim calcmode="lin" valueType="num">
                                      <p:cBhvr>
                                        <p:cTn id="57" dur="500" fill="hold"/>
                                        <p:tgtEl>
                                          <p:spTgt spid="11"/>
                                        </p:tgtEl>
                                        <p:attrNameLst>
                                          <p:attrName>ppt_h</p:attrName>
                                        </p:attrNameLst>
                                      </p:cBhvr>
                                      <p:tavLst>
                                        <p:tav tm="0">
                                          <p:val>
                                            <p:fltVal val="0"/>
                                          </p:val>
                                        </p:tav>
                                        <p:tav tm="100000">
                                          <p:val>
                                            <p:strVal val="#ppt_h"/>
                                          </p:val>
                                        </p:tav>
                                      </p:tavLst>
                                    </p:anim>
                                    <p:animEffect transition="in" filter="fade">
                                      <p:cBhvr>
                                        <p:cTn id="58" dur="500"/>
                                        <p:tgtEl>
                                          <p:spTgt spid="11"/>
                                        </p:tgtEl>
                                      </p:cBhvr>
                                    </p:animEffect>
                                  </p:childTnLst>
                                </p:cTn>
                              </p:par>
                            </p:childTnLst>
                          </p:cTn>
                        </p:par>
                      </p:childTnLst>
                    </p:cTn>
                  </p:par>
                  <p:par>
                    <p:cTn id="59" fill="hold" nodeType="clickPar">
                      <p:stCondLst>
                        <p:cond delay="indefinite"/>
                      </p:stCondLst>
                      <p:childTnLst>
                        <p:par>
                          <p:cTn id="60" fill="hold" nodeType="withGroup">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2"/>
                                        </p:tgtEl>
                                        <p:attrNameLst>
                                          <p:attrName>style.visibility</p:attrName>
                                        </p:attrNameLst>
                                      </p:cBhvr>
                                      <p:to>
                                        <p:strVal val="visible"/>
                                      </p:to>
                                    </p:set>
                                    <p:animEffect transition="in" filter="fade">
                                      <p:cBhvr>
                                        <p:cTn id="63" dur="1000"/>
                                        <p:tgtEl>
                                          <p:spTgt spid="2"/>
                                        </p:tgtEl>
                                      </p:cBhvr>
                                    </p:animEffect>
                                    <p:anim calcmode="lin" valueType="num">
                                      <p:cBhvr>
                                        <p:cTn id="64" dur="1000" fill="hold"/>
                                        <p:tgtEl>
                                          <p:spTgt spid="2"/>
                                        </p:tgtEl>
                                        <p:attrNameLst>
                                          <p:attrName>ppt_x</p:attrName>
                                        </p:attrNameLst>
                                      </p:cBhvr>
                                      <p:tavLst>
                                        <p:tav tm="0">
                                          <p:val>
                                            <p:strVal val="#ppt_x"/>
                                          </p:val>
                                        </p:tav>
                                        <p:tav tm="100000">
                                          <p:val>
                                            <p:strVal val="#ppt_x"/>
                                          </p:val>
                                        </p:tav>
                                      </p:tavLst>
                                    </p:anim>
                                    <p:anim calcmode="lin" valueType="num">
                                      <p:cBhvr>
                                        <p:cTn id="6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P spid="9" grpId="0"/>
      <p:bldP spid="11" grpId="0" animBg="1"/>
      <p:bldP spid="13" grpId="0"/>
      <p:bldP spid="14" grpId="0" animBg="1"/>
      <p:bldP spid="15" grpId="0"/>
      <p:bldP spid="16" grpId="0" animBg="1"/>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rot="21389458">
            <a:off x="2195802" y="304800"/>
            <a:ext cx="2680998" cy="685800"/>
          </a:xfrm>
          <a:prstGeom prst="roundRect">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ahoma" pitchFamily="34" charset="0"/>
                <a:ea typeface="Tahoma" pitchFamily="34" charset="0"/>
                <a:cs typeface="Tahoma" pitchFamily="34" charset="0"/>
              </a:rPr>
              <a:t>LUYỆN TẬP</a:t>
            </a:r>
          </a:p>
        </p:txBody>
      </p:sp>
      <p:sp>
        <p:nvSpPr>
          <p:cNvPr id="15" name="TextBox 14"/>
          <p:cNvSpPr txBox="1">
            <a:spLocks noChangeArrowheads="1"/>
          </p:cNvSpPr>
          <p:nvPr/>
        </p:nvSpPr>
        <p:spPr bwMode="auto">
          <a:xfrm>
            <a:off x="2253527" y="5629211"/>
            <a:ext cx="48974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Máy tính (thì) được lắp ráp tại đây.</a:t>
            </a:r>
          </a:p>
        </p:txBody>
      </p:sp>
      <p:sp>
        <p:nvSpPr>
          <p:cNvPr id="16" name="TextBox 15"/>
          <p:cNvSpPr txBox="1">
            <a:spLocks noChangeArrowheads="1"/>
          </p:cNvSpPr>
          <p:nvPr/>
        </p:nvSpPr>
        <p:spPr bwMode="auto">
          <a:xfrm>
            <a:off x="1912216" y="3063811"/>
            <a:ext cx="8848965"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ここで　パソコンが　組み立てられます。　</a:t>
            </a:r>
            <a:endParaRPr lang="en-US" dirty="0"/>
          </a:p>
        </p:txBody>
      </p:sp>
      <p:sp>
        <p:nvSpPr>
          <p:cNvPr id="17" name="TextBox 16"/>
          <p:cNvSpPr txBox="1">
            <a:spLocks noChangeArrowheads="1"/>
          </p:cNvSpPr>
          <p:nvPr/>
        </p:nvSpPr>
        <p:spPr bwMode="auto">
          <a:xfrm>
            <a:off x="1894751" y="4943411"/>
            <a:ext cx="8866429"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smtClean="0"/>
              <a:t>パ</a:t>
            </a:r>
            <a:r>
              <a:rPr lang="ja-JP" altLang="en-US" dirty="0"/>
              <a:t>ソコンは　ここで　組み立てられます。　</a:t>
            </a:r>
            <a:endParaRPr lang="en-US" dirty="0"/>
          </a:p>
        </p:txBody>
      </p:sp>
      <p:sp>
        <p:nvSpPr>
          <p:cNvPr id="18" name="TextBox 17"/>
          <p:cNvSpPr txBox="1">
            <a:spLocks noChangeArrowheads="1"/>
          </p:cNvSpPr>
          <p:nvPr/>
        </p:nvSpPr>
        <p:spPr bwMode="auto">
          <a:xfrm>
            <a:off x="2177327" y="2581211"/>
            <a:ext cx="48974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Tại đây, máy tính được lắp ráp.</a:t>
            </a:r>
          </a:p>
        </p:txBody>
      </p:sp>
      <p:cxnSp>
        <p:nvCxnSpPr>
          <p:cNvPr id="3" name="Straight Arrow Connector 2"/>
          <p:cNvCxnSpPr/>
          <p:nvPr/>
        </p:nvCxnSpPr>
        <p:spPr>
          <a:xfrm>
            <a:off x="2786927" y="3648011"/>
            <a:ext cx="2209800" cy="1219200"/>
          </a:xfrm>
          <a:prstGeom prst="straightConnector1">
            <a:avLst/>
          </a:prstGeom>
          <a:ln>
            <a:headEnd type="arrow"/>
            <a:tailEnd type="arrow"/>
          </a:ln>
        </p:spPr>
        <p:style>
          <a:lnRef idx="3">
            <a:schemeClr val="accent4"/>
          </a:lnRef>
          <a:fillRef idx="0">
            <a:schemeClr val="accent4"/>
          </a:fillRef>
          <a:effectRef idx="2">
            <a:schemeClr val="accent4"/>
          </a:effectRef>
          <a:fontRef idx="minor">
            <a:schemeClr val="tx1"/>
          </a:fontRef>
        </p:style>
      </p:cxnSp>
      <p:sp>
        <p:nvSpPr>
          <p:cNvPr id="5" name="Rounded Rectangle 4"/>
          <p:cNvSpPr/>
          <p:nvPr/>
        </p:nvSpPr>
        <p:spPr>
          <a:xfrm>
            <a:off x="1912215" y="3063811"/>
            <a:ext cx="1516062" cy="5842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9" name="Rounded Rectangle 18"/>
          <p:cNvSpPr/>
          <p:nvPr/>
        </p:nvSpPr>
        <p:spPr>
          <a:xfrm>
            <a:off x="4603557" y="4973691"/>
            <a:ext cx="1514475" cy="5842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20" name="Rounded Rectangle 19"/>
          <p:cNvSpPr/>
          <p:nvPr/>
        </p:nvSpPr>
        <p:spPr>
          <a:xfrm>
            <a:off x="5500756" y="3101718"/>
            <a:ext cx="741363" cy="584200"/>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sp>
        <p:nvSpPr>
          <p:cNvPr id="21" name="Rounded Rectangle 20"/>
          <p:cNvSpPr/>
          <p:nvPr/>
        </p:nvSpPr>
        <p:spPr>
          <a:xfrm>
            <a:off x="3755832" y="4973691"/>
            <a:ext cx="739775" cy="584200"/>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spTree>
    <p:extLst>
      <p:ext uri="{BB962C8B-B14F-4D97-AF65-F5344CB8AC3E}">
        <p14:creationId xmlns:p14="http://schemas.microsoft.com/office/powerpoint/2010/main" val="66492773"/>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1000"/>
                                        <p:tgtEl>
                                          <p:spTgt spid="18"/>
                                        </p:tgtEl>
                                      </p:cBhvr>
                                    </p:animEffect>
                                    <p:anim calcmode="lin" valueType="num">
                                      <p:cBhvr>
                                        <p:cTn id="22" dur="1000" fill="hold"/>
                                        <p:tgtEl>
                                          <p:spTgt spid="18"/>
                                        </p:tgtEl>
                                        <p:attrNameLst>
                                          <p:attrName>ppt_x</p:attrName>
                                        </p:attrNameLst>
                                      </p:cBhvr>
                                      <p:tavLst>
                                        <p:tav tm="0">
                                          <p:val>
                                            <p:strVal val="#ppt_x"/>
                                          </p:val>
                                        </p:tav>
                                        <p:tav tm="100000">
                                          <p:val>
                                            <p:strVal val="#ppt_x"/>
                                          </p:val>
                                        </p:tav>
                                      </p:tavLst>
                                    </p:anim>
                                    <p:anim calcmode="lin" valueType="num">
                                      <p:cBhvr>
                                        <p:cTn id="2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1000"/>
                                        <p:tgtEl>
                                          <p:spTgt spid="15"/>
                                        </p:tgtEl>
                                      </p:cBhvr>
                                    </p:animEffect>
                                    <p:anim calcmode="lin" valueType="num">
                                      <p:cBhvr>
                                        <p:cTn id="29" dur="1000" fill="hold"/>
                                        <p:tgtEl>
                                          <p:spTgt spid="15"/>
                                        </p:tgtEl>
                                        <p:attrNameLst>
                                          <p:attrName>ppt_x</p:attrName>
                                        </p:attrNameLst>
                                      </p:cBhvr>
                                      <p:tavLst>
                                        <p:tav tm="0">
                                          <p:val>
                                            <p:strVal val="#ppt_x"/>
                                          </p:val>
                                        </p:tav>
                                        <p:tav tm="100000">
                                          <p:val>
                                            <p:strVal val="#ppt_x"/>
                                          </p:val>
                                        </p:tav>
                                      </p:tavLst>
                                    </p:anim>
                                    <p:anim calcmode="lin" valueType="num">
                                      <p:cBhvr>
                                        <p:cTn id="30"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down)">
                                      <p:cBhvr>
                                        <p:cTn id="35" dur="500"/>
                                        <p:tgtEl>
                                          <p:spTgt spid="5"/>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wipe(down)">
                                      <p:cBhvr>
                                        <p:cTn id="38" dur="500"/>
                                        <p:tgtEl>
                                          <p:spTgt spid="19"/>
                                        </p:tgtEl>
                                      </p:cBhvr>
                                    </p:animEffect>
                                  </p:childTnLst>
                                </p:cTn>
                              </p:par>
                            </p:childTnLst>
                          </p:cTn>
                        </p:par>
                        <p:par>
                          <p:cTn id="39" fill="hold" nodeType="afterGroup">
                            <p:stCondLst>
                              <p:cond delay="500"/>
                            </p:stCondLst>
                            <p:childTnLst>
                              <p:par>
                                <p:cTn id="40" presetID="16" presetClass="entr" presetSubtype="37" fill="hold" nodeType="after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barn(outVertical)">
                                      <p:cBhvr>
                                        <p:cTn id="42" dur="500"/>
                                        <p:tgtEl>
                                          <p:spTgt spid="3"/>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barn(inVertical)">
                                      <p:cBhvr>
                                        <p:cTn id="47" dur="500"/>
                                        <p:tgtEl>
                                          <p:spTgt spid="20"/>
                                        </p:tgtEl>
                                      </p:cBhvr>
                                    </p:animEffect>
                                  </p:childTnLst>
                                </p:cTn>
                              </p:par>
                            </p:childTnLst>
                          </p:cTn>
                        </p:par>
                        <p:par>
                          <p:cTn id="48" fill="hold" nodeType="afterGroup">
                            <p:stCondLst>
                              <p:cond delay="500"/>
                            </p:stCondLst>
                            <p:childTnLst>
                              <p:par>
                                <p:cTn id="49" presetID="16" presetClass="entr" presetSubtype="21" fill="hold" grpId="0"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barn(inVertical)">
                                      <p:cBhvr>
                                        <p:cTn id="5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animBg="1"/>
      <p:bldP spid="17" grpId="0" animBg="1"/>
      <p:bldP spid="18" grpId="0"/>
      <p:bldP spid="5" grpId="0" animBg="1"/>
      <p:bldP spid="19" grpId="0" animBg="1"/>
      <p:bldP spid="20" grpId="0" animBg="1"/>
      <p:bldP spid="2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ounded Rectangle 30"/>
          <p:cNvSpPr/>
          <p:nvPr/>
        </p:nvSpPr>
        <p:spPr>
          <a:xfrm rot="20948052">
            <a:off x="1646238" y="428625"/>
            <a:ext cx="3867150" cy="10668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defRPr/>
            </a:pPr>
            <a:r>
              <a:rPr lang="en-US" sz="2800" dirty="0">
                <a:solidFill>
                  <a:srgbClr val="FFFFFF"/>
                </a:solidFill>
                <a:latin typeface="Tahoma" pitchFamily="34" charset="0"/>
                <a:cs typeface="Tahoma" pitchFamily="34" charset="0"/>
              </a:rPr>
              <a:t>ĐỘNG TỪ </a:t>
            </a:r>
          </a:p>
          <a:p>
            <a:pPr algn="ctr">
              <a:defRPr/>
            </a:pPr>
            <a:r>
              <a:rPr lang="en-US" sz="2800" dirty="0">
                <a:solidFill>
                  <a:srgbClr val="FFFFFF"/>
                </a:solidFill>
                <a:latin typeface="Tahoma" pitchFamily="34" charset="0"/>
                <a:cs typeface="Tahoma" pitchFamily="34" charset="0"/>
              </a:rPr>
              <a:t>THỂ BỊ </a:t>
            </a:r>
            <a:r>
              <a:rPr lang="en-US" sz="2800" dirty="0" err="1">
                <a:solidFill>
                  <a:srgbClr val="FFFFFF"/>
                </a:solidFill>
                <a:latin typeface="Tahoma" pitchFamily="34" charset="0"/>
                <a:cs typeface="Tahoma" pitchFamily="34" charset="0"/>
              </a:rPr>
              <a:t>ĐộNG</a:t>
            </a:r>
            <a:endParaRPr lang="en-US" sz="2800" dirty="0">
              <a:solidFill>
                <a:srgbClr val="FF0000"/>
              </a:solidFill>
              <a:latin typeface="Tahoma" pitchFamily="34" charset="0"/>
              <a:cs typeface="Tahoma" pitchFamily="34" charset="0"/>
            </a:endParaRPr>
          </a:p>
        </p:txBody>
      </p:sp>
      <p:sp>
        <p:nvSpPr>
          <p:cNvPr id="32" name="Rounded Rectangle 31"/>
          <p:cNvSpPr/>
          <p:nvPr/>
        </p:nvSpPr>
        <p:spPr>
          <a:xfrm rot="215318">
            <a:off x="5855177" y="362465"/>
            <a:ext cx="4591401" cy="826403"/>
          </a:xfrm>
          <a:prstGeom prst="roundRect">
            <a:avLst/>
          </a:prstGeom>
          <a:effectLst>
            <a:glow rad="101600">
              <a:schemeClr val="accent2">
                <a:satMod val="175000"/>
                <a:alpha val="40000"/>
              </a:schemeClr>
            </a:glow>
            <a:outerShdw blurRad="40000" dist="23000" dir="5400000" rotWithShape="0">
              <a:srgbClr val="000000">
                <a:alpha val="35000"/>
              </a:srgbClr>
            </a:outerShdw>
            <a:reflection blurRad="6350" stA="50000" endA="300" endPos="55500" dist="50800" dir="5400000" sy="-100000" algn="bl" rotWithShape="0"/>
            <a:softEdge rad="127000"/>
          </a:effectLst>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受身</a:t>
            </a: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（うけみ）</a:t>
            </a:r>
            <a:endParaRPr lang="en-US" sz="3600" dirty="0">
              <a:solidFill>
                <a:srgbClr val="FF0000"/>
              </a:solidFill>
              <a:latin typeface="NtMotoyaKyotai" pitchFamily="18" charset="-128"/>
              <a:ea typeface="NtMotoyaKyotai" pitchFamily="18" charset="-128"/>
              <a:cs typeface="Tahoma" pitchFamily="34" charset="0"/>
            </a:endParaRPr>
          </a:p>
        </p:txBody>
      </p:sp>
      <p:sp>
        <p:nvSpPr>
          <p:cNvPr id="33" name="Rounded Rectangle 32"/>
          <p:cNvSpPr/>
          <p:nvPr/>
        </p:nvSpPr>
        <p:spPr>
          <a:xfrm>
            <a:off x="4724400" y="1295400"/>
            <a:ext cx="2514600" cy="457200"/>
          </a:xfrm>
          <a:prstGeom prst="roundRect">
            <a:avLst/>
          </a:prstGeom>
        </p:spPr>
        <p:style>
          <a:lnRef idx="0">
            <a:schemeClr val="accent3"/>
          </a:lnRef>
          <a:fillRef idx="3">
            <a:schemeClr val="accent3"/>
          </a:fillRef>
          <a:effectRef idx="3">
            <a:schemeClr val="accent3"/>
          </a:effectRef>
          <a:fontRef idx="minor">
            <a:schemeClr val="lt1"/>
          </a:fontRef>
        </p:style>
        <p:txBody>
          <a:bodyPr anchor="ctr"/>
          <a:lstStyle/>
          <a:p>
            <a:pPr algn="ctr">
              <a:defRPr/>
            </a:pPr>
            <a: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KIỂU CÂU 4</a:t>
            </a:r>
          </a:p>
        </p:txBody>
      </p:sp>
      <p:sp>
        <p:nvSpPr>
          <p:cNvPr id="34" name="Rounded Rectangle 33"/>
          <p:cNvSpPr/>
          <p:nvPr/>
        </p:nvSpPr>
        <p:spPr>
          <a:xfrm>
            <a:off x="3188821" y="1852074"/>
            <a:ext cx="5585758" cy="586326"/>
          </a:xfrm>
          <a:prstGeom prst="roundRect">
            <a:avLst/>
          </a:prstGeom>
          <a:ln cmpd="thickThin"/>
        </p:spPr>
        <p:style>
          <a:lnRef idx="3">
            <a:schemeClr val="lt1"/>
          </a:lnRef>
          <a:fillRef idx="1">
            <a:schemeClr val="accent4"/>
          </a:fillRef>
          <a:effectRef idx="1">
            <a:schemeClr val="accent4"/>
          </a:effectRef>
          <a:fontRef idx="minor">
            <a:schemeClr val="lt1"/>
          </a:fontRef>
        </p:style>
        <p:txBody>
          <a:bodyPr anchor="ctr"/>
          <a:lstStyle/>
          <a:p>
            <a:pPr algn="ctr">
              <a:defRPr/>
            </a:pPr>
            <a:r>
              <a:rPr lang="ja-JP" altLang="en-US" sz="3200" b="1" dirty="0">
                <a:effectLst>
                  <a:glow rad="101600">
                    <a:schemeClr val="accent5">
                      <a:satMod val="175000"/>
                      <a:alpha val="40000"/>
                    </a:schemeClr>
                  </a:glow>
                </a:effectLst>
                <a:latin typeface="NtMotoyaKyotai" pitchFamily="18" charset="-128"/>
                <a:ea typeface="NtMotoyaKyotai" pitchFamily="18" charset="-128"/>
                <a:cs typeface="Tahoma" pitchFamily="34" charset="0"/>
              </a:rPr>
              <a:t>～は　～（ら）れている</a:t>
            </a:r>
            <a:endParaRPr lang="en-US" sz="3200" b="1" dirty="0">
              <a:ln w="18415" cmpd="sng">
                <a:solidFill>
                  <a:srgbClr val="FFFFFF"/>
                </a:solidFill>
                <a:prstDash val="solid"/>
              </a:ln>
              <a:solidFill>
                <a:srgbClr val="FFFFFF"/>
              </a:solidFill>
              <a:effectLst>
                <a:glow rad="101600">
                  <a:schemeClr val="accent5">
                    <a:satMod val="175000"/>
                    <a:alpha val="40000"/>
                  </a:schemeClr>
                </a:glow>
              </a:effectLst>
            </a:endParaRPr>
          </a:p>
        </p:txBody>
      </p:sp>
      <p:sp>
        <p:nvSpPr>
          <p:cNvPr id="35" name="TextBox 34"/>
          <p:cNvSpPr txBox="1">
            <a:spLocks noChangeArrowheads="1"/>
          </p:cNvSpPr>
          <p:nvPr/>
        </p:nvSpPr>
        <p:spPr bwMode="auto">
          <a:xfrm>
            <a:off x="2230438" y="2525714"/>
            <a:ext cx="54022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(Người ta) nói tiếng Anh ở nhiều nước.</a:t>
            </a:r>
          </a:p>
        </p:txBody>
      </p:sp>
      <p:sp>
        <p:nvSpPr>
          <p:cNvPr id="36" name="TextBox 35"/>
          <p:cNvSpPr txBox="1">
            <a:spLocks noChangeArrowheads="1"/>
          </p:cNvSpPr>
          <p:nvPr/>
        </p:nvSpPr>
        <p:spPr bwMode="auto">
          <a:xfrm>
            <a:off x="1905001" y="2886076"/>
            <a:ext cx="8251824"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色々な　国で　英語を　話しています。</a:t>
            </a:r>
            <a:endParaRPr lang="en-US" dirty="0"/>
          </a:p>
        </p:txBody>
      </p:sp>
      <p:sp>
        <p:nvSpPr>
          <p:cNvPr id="37" name="TextBox 36"/>
          <p:cNvSpPr txBox="1">
            <a:spLocks noChangeArrowheads="1"/>
          </p:cNvSpPr>
          <p:nvPr/>
        </p:nvSpPr>
        <p:spPr bwMode="auto">
          <a:xfrm>
            <a:off x="2646364" y="3505200"/>
            <a:ext cx="42243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a:solidFill>
                  <a:srgbClr val="FFFF00"/>
                </a:solidFill>
                <a:cs typeface="Arial" panose="020B0604020202020204" pitchFamily="34" charset="0"/>
              </a:rPr>
              <a:t>Tiếng Anh </a:t>
            </a:r>
            <a:r>
              <a:rPr lang="en-US" altLang="en-US" dirty="0" err="1">
                <a:solidFill>
                  <a:srgbClr val="FFFF00"/>
                </a:solidFill>
                <a:cs typeface="Arial" panose="020B0604020202020204" pitchFamily="34" charset="0"/>
              </a:rPr>
              <a:t>được</a:t>
            </a:r>
            <a:r>
              <a:rPr lang="en-US" altLang="en-US" dirty="0">
                <a:solidFill>
                  <a:srgbClr val="FFFF00"/>
                </a:solidFill>
                <a:cs typeface="Arial" panose="020B0604020202020204" pitchFamily="34" charset="0"/>
              </a:rPr>
              <a:t> </a:t>
            </a:r>
            <a:r>
              <a:rPr lang="en-US" altLang="en-US" dirty="0" err="1">
                <a:cs typeface="Arial" panose="020B0604020202020204" pitchFamily="34" charset="0"/>
              </a:rPr>
              <a:t>nói</a:t>
            </a:r>
            <a:r>
              <a:rPr lang="en-US" altLang="en-US" dirty="0">
                <a:cs typeface="Arial" panose="020B0604020202020204" pitchFamily="34" charset="0"/>
              </a:rPr>
              <a:t> ở </a:t>
            </a:r>
            <a:r>
              <a:rPr lang="en-US" altLang="en-US" dirty="0" err="1">
                <a:cs typeface="Arial" panose="020B0604020202020204" pitchFamily="34" charset="0"/>
              </a:rPr>
              <a:t>nhiều</a:t>
            </a:r>
            <a:r>
              <a:rPr lang="en-US" altLang="en-US" dirty="0">
                <a:cs typeface="Arial" panose="020B0604020202020204" pitchFamily="34" charset="0"/>
              </a:rPr>
              <a:t> </a:t>
            </a:r>
            <a:r>
              <a:rPr lang="en-US" altLang="en-US" dirty="0" err="1">
                <a:cs typeface="Arial" panose="020B0604020202020204" pitchFamily="34" charset="0"/>
              </a:rPr>
              <a:t>nước</a:t>
            </a:r>
            <a:endParaRPr lang="en-US" altLang="en-US" dirty="0">
              <a:cs typeface="Arial" panose="020B0604020202020204" pitchFamily="34" charset="0"/>
            </a:endParaRPr>
          </a:p>
        </p:txBody>
      </p:sp>
      <p:sp>
        <p:nvSpPr>
          <p:cNvPr id="49" name="Right Arrow 48"/>
          <p:cNvSpPr/>
          <p:nvPr/>
        </p:nvSpPr>
        <p:spPr>
          <a:xfrm rot="422640">
            <a:off x="1483258" y="3404451"/>
            <a:ext cx="1120196" cy="76873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i="1" dirty="0" err="1"/>
              <a:t>bị</a:t>
            </a:r>
            <a:r>
              <a:rPr lang="en-US" i="1" dirty="0"/>
              <a:t> </a:t>
            </a:r>
            <a:r>
              <a:rPr lang="en-US" i="1" dirty="0" err="1"/>
              <a:t>động</a:t>
            </a:r>
            <a:endParaRPr lang="en-US" i="1" dirty="0"/>
          </a:p>
        </p:txBody>
      </p:sp>
      <p:sp>
        <p:nvSpPr>
          <p:cNvPr id="50" name="TextBox 49"/>
          <p:cNvSpPr txBox="1">
            <a:spLocks noChangeArrowheads="1"/>
          </p:cNvSpPr>
          <p:nvPr/>
        </p:nvSpPr>
        <p:spPr bwMode="auto">
          <a:xfrm>
            <a:off x="2132014" y="3911600"/>
            <a:ext cx="8828675"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英語は　色々な　国で　話されています。　</a:t>
            </a:r>
            <a:endParaRPr lang="en-US" dirty="0"/>
          </a:p>
        </p:txBody>
      </p:sp>
      <p:sp>
        <p:nvSpPr>
          <p:cNvPr id="51" name="TextBox 50"/>
          <p:cNvSpPr txBox="1">
            <a:spLocks noChangeArrowheads="1"/>
          </p:cNvSpPr>
          <p:nvPr/>
        </p:nvSpPr>
        <p:spPr bwMode="auto">
          <a:xfrm>
            <a:off x="2319338" y="4733925"/>
            <a:ext cx="50720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(Người ta) dùng HĐH Windows nhiều nhất.</a:t>
            </a:r>
          </a:p>
        </p:txBody>
      </p:sp>
      <p:sp>
        <p:nvSpPr>
          <p:cNvPr id="52" name="TextBox 51"/>
          <p:cNvSpPr txBox="1">
            <a:spLocks noChangeArrowheads="1"/>
          </p:cNvSpPr>
          <p:nvPr/>
        </p:nvSpPr>
        <p:spPr bwMode="auto">
          <a:xfrm>
            <a:off x="1993899" y="5094289"/>
            <a:ext cx="8833565"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ltLang="ja-JP" dirty="0"/>
              <a:t>Windows</a:t>
            </a:r>
            <a:r>
              <a:rPr lang="ja-JP" altLang="en-US" dirty="0"/>
              <a:t>を　一番　多く　使っています。</a:t>
            </a:r>
            <a:endParaRPr lang="en-US" dirty="0"/>
          </a:p>
        </p:txBody>
      </p:sp>
      <p:sp>
        <p:nvSpPr>
          <p:cNvPr id="53" name="TextBox 52"/>
          <p:cNvSpPr txBox="1">
            <a:spLocks noChangeArrowheads="1"/>
          </p:cNvSpPr>
          <p:nvPr/>
        </p:nvSpPr>
        <p:spPr bwMode="auto">
          <a:xfrm>
            <a:off x="2735264" y="5791200"/>
            <a:ext cx="48974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a:solidFill>
                  <a:srgbClr val="FFFF00"/>
                </a:solidFill>
                <a:cs typeface="Arial" panose="020B0604020202020204" pitchFamily="34" charset="0"/>
              </a:rPr>
              <a:t>HĐH Windows </a:t>
            </a:r>
            <a:r>
              <a:rPr lang="en-US" altLang="en-US" dirty="0" err="1">
                <a:solidFill>
                  <a:srgbClr val="FFFF00"/>
                </a:solidFill>
                <a:cs typeface="Arial" panose="020B0604020202020204" pitchFamily="34" charset="0"/>
              </a:rPr>
              <a:t>được</a:t>
            </a:r>
            <a:r>
              <a:rPr lang="en-US" altLang="en-US" dirty="0">
                <a:solidFill>
                  <a:srgbClr val="FFFF00"/>
                </a:solidFill>
                <a:cs typeface="Arial" panose="020B0604020202020204" pitchFamily="34" charset="0"/>
              </a:rPr>
              <a:t> </a:t>
            </a:r>
            <a:r>
              <a:rPr lang="en-US" altLang="en-US" dirty="0" err="1">
                <a:cs typeface="Arial" panose="020B0604020202020204" pitchFamily="34" charset="0"/>
              </a:rPr>
              <a:t>dùng</a:t>
            </a:r>
            <a:r>
              <a:rPr lang="en-US" altLang="en-US" dirty="0">
                <a:cs typeface="Arial" panose="020B0604020202020204" pitchFamily="34" charset="0"/>
              </a:rPr>
              <a:t> </a:t>
            </a:r>
            <a:r>
              <a:rPr lang="en-US" altLang="en-US" dirty="0" err="1">
                <a:cs typeface="Arial" panose="020B0604020202020204" pitchFamily="34" charset="0"/>
              </a:rPr>
              <a:t>nhiều</a:t>
            </a:r>
            <a:r>
              <a:rPr lang="en-US" altLang="en-US" dirty="0">
                <a:cs typeface="Arial" panose="020B0604020202020204" pitchFamily="34" charset="0"/>
              </a:rPr>
              <a:t> </a:t>
            </a:r>
            <a:r>
              <a:rPr lang="en-US" altLang="en-US" dirty="0" err="1">
                <a:cs typeface="Arial" panose="020B0604020202020204" pitchFamily="34" charset="0"/>
              </a:rPr>
              <a:t>nhất</a:t>
            </a:r>
            <a:r>
              <a:rPr lang="en-US" altLang="en-US" dirty="0">
                <a:cs typeface="Arial" panose="020B0604020202020204" pitchFamily="34" charset="0"/>
              </a:rPr>
              <a:t>.</a:t>
            </a:r>
          </a:p>
        </p:txBody>
      </p:sp>
      <p:sp>
        <p:nvSpPr>
          <p:cNvPr id="54" name="Right Arrow 53"/>
          <p:cNvSpPr/>
          <p:nvPr/>
        </p:nvSpPr>
        <p:spPr>
          <a:xfrm rot="422640">
            <a:off x="1572460" y="5613073"/>
            <a:ext cx="1120196" cy="76873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i="1" dirty="0" err="1"/>
              <a:t>bị</a:t>
            </a:r>
            <a:r>
              <a:rPr lang="en-US" i="1" dirty="0"/>
              <a:t> </a:t>
            </a:r>
            <a:r>
              <a:rPr lang="en-US" i="1" dirty="0" err="1"/>
              <a:t>động</a:t>
            </a:r>
            <a:endParaRPr lang="en-US" i="1" dirty="0"/>
          </a:p>
        </p:txBody>
      </p:sp>
      <p:sp>
        <p:nvSpPr>
          <p:cNvPr id="55" name="TextBox 54"/>
          <p:cNvSpPr txBox="1">
            <a:spLocks noChangeArrowheads="1"/>
          </p:cNvSpPr>
          <p:nvPr/>
        </p:nvSpPr>
        <p:spPr bwMode="auto">
          <a:xfrm>
            <a:off x="1904999" y="6197600"/>
            <a:ext cx="9273691"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en-US" altLang="ja-JP" dirty="0"/>
              <a:t>Windows</a:t>
            </a:r>
            <a:r>
              <a:rPr lang="ja-JP" altLang="en-US" dirty="0"/>
              <a:t>は　一番　多く　使われています。　</a:t>
            </a:r>
            <a:endParaRPr lang="en-US" dirty="0"/>
          </a:p>
        </p:txBody>
      </p:sp>
      <p:sp>
        <p:nvSpPr>
          <p:cNvPr id="2" name="Rounded Rectangle 1"/>
          <p:cNvSpPr/>
          <p:nvPr/>
        </p:nvSpPr>
        <p:spPr>
          <a:xfrm>
            <a:off x="2209800" y="3947936"/>
            <a:ext cx="1524000" cy="5842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7" name="Rounded Rectangle 16"/>
          <p:cNvSpPr/>
          <p:nvPr/>
        </p:nvSpPr>
        <p:spPr>
          <a:xfrm>
            <a:off x="1993900" y="6233936"/>
            <a:ext cx="2197100" cy="5842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8" name="Oval Callout 17"/>
          <p:cNvSpPr/>
          <p:nvPr/>
        </p:nvSpPr>
        <p:spPr>
          <a:xfrm rot="373365">
            <a:off x="7448551" y="592138"/>
            <a:ext cx="2651125" cy="1200150"/>
          </a:xfrm>
          <a:prstGeom prst="wedgeEllipseCallout">
            <a:avLst>
              <a:gd name="adj1" fmla="val -54034"/>
              <a:gd name="adj2" fmla="val 64125"/>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en-US" sz="2000" dirty="0" err="1"/>
              <a:t>Câu</a:t>
            </a:r>
            <a:r>
              <a:rPr lang="en-US" sz="2000" dirty="0"/>
              <a:t> </a:t>
            </a:r>
            <a:r>
              <a:rPr lang="en-US" sz="2000" dirty="0" err="1"/>
              <a:t>bị</a:t>
            </a:r>
            <a:r>
              <a:rPr lang="en-US" sz="2000" dirty="0"/>
              <a:t> </a:t>
            </a:r>
            <a:r>
              <a:rPr lang="en-US" sz="2000" dirty="0" err="1"/>
              <a:t>động</a:t>
            </a:r>
            <a:r>
              <a:rPr lang="en-US" sz="2000" dirty="0"/>
              <a:t> </a:t>
            </a:r>
          </a:p>
          <a:p>
            <a:pPr algn="ctr">
              <a:defRPr/>
            </a:pPr>
            <a:r>
              <a:rPr lang="en-US" sz="2000" dirty="0" err="1"/>
              <a:t>về</a:t>
            </a:r>
            <a:r>
              <a:rPr lang="en-US" sz="2000" dirty="0"/>
              <a:t> </a:t>
            </a:r>
            <a:r>
              <a:rPr lang="en-US" sz="2000" dirty="0" err="1"/>
              <a:t>những</a:t>
            </a:r>
            <a:r>
              <a:rPr lang="en-US" sz="2000" dirty="0"/>
              <a:t> </a:t>
            </a:r>
            <a:r>
              <a:rPr lang="en-US" sz="2000" dirty="0" err="1"/>
              <a:t>sự</a:t>
            </a:r>
            <a:r>
              <a:rPr lang="en-US" sz="2000" dirty="0"/>
              <a:t> </a:t>
            </a:r>
            <a:r>
              <a:rPr lang="en-US" sz="2000" dirty="0" err="1"/>
              <a:t>việc</a:t>
            </a:r>
            <a:r>
              <a:rPr lang="en-US" sz="2000" dirty="0"/>
              <a:t> </a:t>
            </a:r>
            <a:r>
              <a:rPr lang="en-US" sz="2000" dirty="0" err="1"/>
              <a:t>nói</a:t>
            </a:r>
            <a:r>
              <a:rPr lang="en-US" sz="2000" dirty="0"/>
              <a:t> </a:t>
            </a:r>
            <a:r>
              <a:rPr lang="en-US" sz="2000" dirty="0" err="1"/>
              <a:t>chung</a:t>
            </a:r>
            <a:endParaRPr lang="en-US" sz="2000" dirty="0"/>
          </a:p>
        </p:txBody>
      </p:sp>
      <p:sp>
        <p:nvSpPr>
          <p:cNvPr id="19" name="Rounded Rectangle 18"/>
          <p:cNvSpPr/>
          <p:nvPr/>
        </p:nvSpPr>
        <p:spPr>
          <a:xfrm>
            <a:off x="7147483" y="3969543"/>
            <a:ext cx="3389312" cy="584200"/>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sp>
        <p:nvSpPr>
          <p:cNvPr id="20" name="Rounded Rectangle 19"/>
          <p:cNvSpPr/>
          <p:nvPr/>
        </p:nvSpPr>
        <p:spPr>
          <a:xfrm>
            <a:off x="7500244" y="6227200"/>
            <a:ext cx="3389312" cy="584200"/>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spTree>
    <p:extLst>
      <p:ext uri="{BB962C8B-B14F-4D97-AF65-F5344CB8AC3E}">
        <p14:creationId xmlns:p14="http://schemas.microsoft.com/office/powerpoint/2010/main" val="32617261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ppt_w</p:attrName>
                                        </p:attrNameLst>
                                      </p:cBhvr>
                                      <p:tavLst>
                                        <p:tav tm="0">
                                          <p:val>
                                            <p:fltVal val="0"/>
                                          </p:val>
                                        </p:tav>
                                        <p:tav tm="100000">
                                          <p:val>
                                            <p:strVal val="#ppt_w"/>
                                          </p:val>
                                        </p:tav>
                                      </p:tavLst>
                                    </p:anim>
                                    <p:anim calcmode="lin" valueType="num">
                                      <p:cBhvr>
                                        <p:cTn id="15" dur="500" fill="hold"/>
                                        <p:tgtEl>
                                          <p:spTgt spid="36"/>
                                        </p:tgtEl>
                                        <p:attrNameLst>
                                          <p:attrName>ppt_h</p:attrName>
                                        </p:attrNameLst>
                                      </p:cBhvr>
                                      <p:tavLst>
                                        <p:tav tm="0">
                                          <p:val>
                                            <p:fltVal val="0"/>
                                          </p:val>
                                        </p:tav>
                                        <p:tav tm="100000">
                                          <p:val>
                                            <p:strVal val="#ppt_h"/>
                                          </p:val>
                                        </p:tav>
                                      </p:tavLst>
                                    </p:anim>
                                    <p:animEffect transition="in" filter="fade">
                                      <p:cBhvr>
                                        <p:cTn id="16" dur="500"/>
                                        <p:tgtEl>
                                          <p:spTgt spid="36"/>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12"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anim calcmode="lin" valueType="num">
                                      <p:cBhvr additive="base">
                                        <p:cTn id="21" dur="500" fill="hold"/>
                                        <p:tgtEl>
                                          <p:spTgt spid="49"/>
                                        </p:tgtEl>
                                        <p:attrNameLst>
                                          <p:attrName>ppt_x</p:attrName>
                                        </p:attrNameLst>
                                      </p:cBhvr>
                                      <p:tavLst>
                                        <p:tav tm="0">
                                          <p:val>
                                            <p:strVal val="0-#ppt_w/2"/>
                                          </p:val>
                                        </p:tav>
                                        <p:tav tm="100000">
                                          <p:val>
                                            <p:strVal val="#ppt_x"/>
                                          </p:val>
                                        </p:tav>
                                      </p:tavLst>
                                    </p:anim>
                                    <p:anim calcmode="lin" valueType="num">
                                      <p:cBhvr additive="base">
                                        <p:cTn id="22"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0" fill="hold" nodeType="clickPar">
                      <p:stCondLst>
                        <p:cond delay="indefinite"/>
                      </p:stCondLst>
                      <p:childTnLst>
                        <p:par>
                          <p:cTn id="31" fill="hold" nodeType="withGroup">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50"/>
                                        </p:tgtEl>
                                        <p:attrNameLst>
                                          <p:attrName>style.visibility</p:attrName>
                                        </p:attrNameLst>
                                      </p:cBhvr>
                                      <p:to>
                                        <p:strVal val="visible"/>
                                      </p:to>
                                    </p:set>
                                    <p:anim calcmode="lin" valueType="num">
                                      <p:cBhvr>
                                        <p:cTn id="34" dur="500" fill="hold"/>
                                        <p:tgtEl>
                                          <p:spTgt spid="50"/>
                                        </p:tgtEl>
                                        <p:attrNameLst>
                                          <p:attrName>ppt_w</p:attrName>
                                        </p:attrNameLst>
                                      </p:cBhvr>
                                      <p:tavLst>
                                        <p:tav tm="0">
                                          <p:val>
                                            <p:fltVal val="0"/>
                                          </p:val>
                                        </p:tav>
                                        <p:tav tm="100000">
                                          <p:val>
                                            <p:strVal val="#ppt_w"/>
                                          </p:val>
                                        </p:tav>
                                      </p:tavLst>
                                    </p:anim>
                                    <p:anim calcmode="lin" valueType="num">
                                      <p:cBhvr>
                                        <p:cTn id="35" dur="500" fill="hold"/>
                                        <p:tgtEl>
                                          <p:spTgt spid="50"/>
                                        </p:tgtEl>
                                        <p:attrNameLst>
                                          <p:attrName>ppt_h</p:attrName>
                                        </p:attrNameLst>
                                      </p:cBhvr>
                                      <p:tavLst>
                                        <p:tav tm="0">
                                          <p:val>
                                            <p:fltVal val="0"/>
                                          </p:val>
                                        </p:tav>
                                        <p:tav tm="100000">
                                          <p:val>
                                            <p:strVal val="#ppt_h"/>
                                          </p:val>
                                        </p:tav>
                                      </p:tavLst>
                                    </p:anim>
                                    <p:animEffect transition="in" filter="fade">
                                      <p:cBhvr>
                                        <p:cTn id="36" dur="500"/>
                                        <p:tgtEl>
                                          <p:spTgt spid="50"/>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1000"/>
                                        <p:tgtEl>
                                          <p:spTgt spid="51"/>
                                        </p:tgtEl>
                                      </p:cBhvr>
                                    </p:animEffect>
                                    <p:anim calcmode="lin" valueType="num">
                                      <p:cBhvr>
                                        <p:cTn id="42" dur="1000" fill="hold"/>
                                        <p:tgtEl>
                                          <p:spTgt spid="51"/>
                                        </p:tgtEl>
                                        <p:attrNameLst>
                                          <p:attrName>ppt_x</p:attrName>
                                        </p:attrNameLst>
                                      </p:cBhvr>
                                      <p:tavLst>
                                        <p:tav tm="0">
                                          <p:val>
                                            <p:strVal val="#ppt_x"/>
                                          </p:val>
                                        </p:tav>
                                        <p:tav tm="100000">
                                          <p:val>
                                            <p:strVal val="#ppt_x"/>
                                          </p:val>
                                        </p:tav>
                                      </p:tavLst>
                                    </p:anim>
                                    <p:anim calcmode="lin" valueType="num">
                                      <p:cBhvr>
                                        <p:cTn id="43"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44" fill="hold" nodeType="clickPar">
                      <p:stCondLst>
                        <p:cond delay="indefinite"/>
                      </p:stCondLst>
                      <p:childTnLst>
                        <p:par>
                          <p:cTn id="45" fill="hold" nodeType="withGroup">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anim calcmode="lin" valueType="num">
                                      <p:cBhvr>
                                        <p:cTn id="48" dur="500" fill="hold"/>
                                        <p:tgtEl>
                                          <p:spTgt spid="52"/>
                                        </p:tgtEl>
                                        <p:attrNameLst>
                                          <p:attrName>ppt_w</p:attrName>
                                        </p:attrNameLst>
                                      </p:cBhvr>
                                      <p:tavLst>
                                        <p:tav tm="0">
                                          <p:val>
                                            <p:fltVal val="0"/>
                                          </p:val>
                                        </p:tav>
                                        <p:tav tm="100000">
                                          <p:val>
                                            <p:strVal val="#ppt_w"/>
                                          </p:val>
                                        </p:tav>
                                      </p:tavLst>
                                    </p:anim>
                                    <p:anim calcmode="lin" valueType="num">
                                      <p:cBhvr>
                                        <p:cTn id="49" dur="500" fill="hold"/>
                                        <p:tgtEl>
                                          <p:spTgt spid="52"/>
                                        </p:tgtEl>
                                        <p:attrNameLst>
                                          <p:attrName>ppt_h</p:attrName>
                                        </p:attrNameLst>
                                      </p:cBhvr>
                                      <p:tavLst>
                                        <p:tav tm="0">
                                          <p:val>
                                            <p:fltVal val="0"/>
                                          </p:val>
                                        </p:tav>
                                        <p:tav tm="100000">
                                          <p:val>
                                            <p:strVal val="#ppt_h"/>
                                          </p:val>
                                        </p:tav>
                                      </p:tavLst>
                                    </p:anim>
                                    <p:animEffect transition="in" filter="fade">
                                      <p:cBhvr>
                                        <p:cTn id="50" dur="500"/>
                                        <p:tgtEl>
                                          <p:spTgt spid="52"/>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2" presetClass="entr" presetSubtype="12" fill="hold" nodeType="clickEffect">
                                  <p:stCondLst>
                                    <p:cond delay="0"/>
                                  </p:stCondLst>
                                  <p:childTnLst>
                                    <p:set>
                                      <p:cBhvr>
                                        <p:cTn id="54" dur="1" fill="hold">
                                          <p:stCondLst>
                                            <p:cond delay="0"/>
                                          </p:stCondLst>
                                        </p:cTn>
                                        <p:tgtEl>
                                          <p:spTgt spid="54"/>
                                        </p:tgtEl>
                                        <p:attrNameLst>
                                          <p:attrName>style.visibility</p:attrName>
                                        </p:attrNameLst>
                                      </p:cBhvr>
                                      <p:to>
                                        <p:strVal val="visible"/>
                                      </p:to>
                                    </p:set>
                                    <p:anim calcmode="lin" valueType="num">
                                      <p:cBhvr additive="base">
                                        <p:cTn id="55" dur="500" fill="hold"/>
                                        <p:tgtEl>
                                          <p:spTgt spid="54"/>
                                        </p:tgtEl>
                                        <p:attrNameLst>
                                          <p:attrName>ppt_x</p:attrName>
                                        </p:attrNameLst>
                                      </p:cBhvr>
                                      <p:tavLst>
                                        <p:tav tm="0">
                                          <p:val>
                                            <p:strVal val="0-#ppt_w/2"/>
                                          </p:val>
                                        </p:tav>
                                        <p:tav tm="100000">
                                          <p:val>
                                            <p:strVal val="#ppt_x"/>
                                          </p:val>
                                        </p:tav>
                                      </p:tavLst>
                                    </p:anim>
                                    <p:anim calcmode="lin" valueType="num">
                                      <p:cBhvr additive="base">
                                        <p:cTn id="56"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fade">
                                      <p:cBhvr>
                                        <p:cTn id="61" dur="1000"/>
                                        <p:tgtEl>
                                          <p:spTgt spid="53"/>
                                        </p:tgtEl>
                                      </p:cBhvr>
                                    </p:animEffect>
                                    <p:anim calcmode="lin" valueType="num">
                                      <p:cBhvr>
                                        <p:cTn id="62" dur="1000" fill="hold"/>
                                        <p:tgtEl>
                                          <p:spTgt spid="53"/>
                                        </p:tgtEl>
                                        <p:attrNameLst>
                                          <p:attrName>ppt_x</p:attrName>
                                        </p:attrNameLst>
                                      </p:cBhvr>
                                      <p:tavLst>
                                        <p:tav tm="0">
                                          <p:val>
                                            <p:strVal val="#ppt_x"/>
                                          </p:val>
                                        </p:tav>
                                        <p:tav tm="100000">
                                          <p:val>
                                            <p:strVal val="#ppt_x"/>
                                          </p:val>
                                        </p:tav>
                                      </p:tavLst>
                                    </p:anim>
                                    <p:anim calcmode="lin" valueType="num">
                                      <p:cBhvr>
                                        <p:cTn id="63"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64" fill="hold" nodeType="clickPar">
                      <p:stCondLst>
                        <p:cond delay="indefinite"/>
                      </p:stCondLst>
                      <p:childTnLst>
                        <p:par>
                          <p:cTn id="65" fill="hold" nodeType="withGroup">
                            <p:stCondLst>
                              <p:cond delay="0"/>
                            </p:stCondLst>
                            <p:childTnLst>
                              <p:par>
                                <p:cTn id="66" presetID="53" presetClass="entr" presetSubtype="16" fill="hold" grpId="0" nodeType="clickEffect">
                                  <p:stCondLst>
                                    <p:cond delay="0"/>
                                  </p:stCondLst>
                                  <p:childTnLst>
                                    <p:set>
                                      <p:cBhvr>
                                        <p:cTn id="67" dur="1" fill="hold">
                                          <p:stCondLst>
                                            <p:cond delay="0"/>
                                          </p:stCondLst>
                                        </p:cTn>
                                        <p:tgtEl>
                                          <p:spTgt spid="55"/>
                                        </p:tgtEl>
                                        <p:attrNameLst>
                                          <p:attrName>style.visibility</p:attrName>
                                        </p:attrNameLst>
                                      </p:cBhvr>
                                      <p:to>
                                        <p:strVal val="visible"/>
                                      </p:to>
                                    </p:set>
                                    <p:anim calcmode="lin" valueType="num">
                                      <p:cBhvr>
                                        <p:cTn id="68" dur="500" fill="hold"/>
                                        <p:tgtEl>
                                          <p:spTgt spid="55"/>
                                        </p:tgtEl>
                                        <p:attrNameLst>
                                          <p:attrName>ppt_w</p:attrName>
                                        </p:attrNameLst>
                                      </p:cBhvr>
                                      <p:tavLst>
                                        <p:tav tm="0">
                                          <p:val>
                                            <p:fltVal val="0"/>
                                          </p:val>
                                        </p:tav>
                                        <p:tav tm="100000">
                                          <p:val>
                                            <p:strVal val="#ppt_w"/>
                                          </p:val>
                                        </p:tav>
                                      </p:tavLst>
                                    </p:anim>
                                    <p:anim calcmode="lin" valueType="num">
                                      <p:cBhvr>
                                        <p:cTn id="69" dur="500" fill="hold"/>
                                        <p:tgtEl>
                                          <p:spTgt spid="55"/>
                                        </p:tgtEl>
                                        <p:attrNameLst>
                                          <p:attrName>ppt_h</p:attrName>
                                        </p:attrNameLst>
                                      </p:cBhvr>
                                      <p:tavLst>
                                        <p:tav tm="0">
                                          <p:val>
                                            <p:fltVal val="0"/>
                                          </p:val>
                                        </p:tav>
                                        <p:tav tm="100000">
                                          <p:val>
                                            <p:strVal val="#ppt_h"/>
                                          </p:val>
                                        </p:tav>
                                      </p:tavLst>
                                    </p:anim>
                                    <p:animEffect transition="in" filter="fade">
                                      <p:cBhvr>
                                        <p:cTn id="70" dur="500"/>
                                        <p:tgtEl>
                                          <p:spTgt spid="55"/>
                                        </p:tgtEl>
                                      </p:cBhvr>
                                    </p:animEffect>
                                  </p:childTnLst>
                                </p:cTn>
                              </p:par>
                            </p:childTnLst>
                          </p:cTn>
                        </p:par>
                      </p:childTnLst>
                    </p:cTn>
                  </p:par>
                  <p:par>
                    <p:cTn id="71" fill="hold" nodeType="clickPar">
                      <p:stCondLst>
                        <p:cond delay="indefinite"/>
                      </p:stCondLst>
                      <p:childTnLst>
                        <p:par>
                          <p:cTn id="72" fill="hold" nodeType="withGroup">
                            <p:stCondLst>
                              <p:cond delay="0"/>
                            </p:stCondLst>
                            <p:childTnLst>
                              <p:par>
                                <p:cTn id="73" presetID="22" presetClass="entr" presetSubtype="4" fill="hold" grpId="0" nodeType="clickEffect">
                                  <p:stCondLst>
                                    <p:cond delay="0"/>
                                  </p:stCondLst>
                                  <p:childTnLst>
                                    <p:set>
                                      <p:cBhvr>
                                        <p:cTn id="74" dur="1" fill="hold">
                                          <p:stCondLst>
                                            <p:cond delay="0"/>
                                          </p:stCondLst>
                                        </p:cTn>
                                        <p:tgtEl>
                                          <p:spTgt spid="2"/>
                                        </p:tgtEl>
                                        <p:attrNameLst>
                                          <p:attrName>style.visibility</p:attrName>
                                        </p:attrNameLst>
                                      </p:cBhvr>
                                      <p:to>
                                        <p:strVal val="visible"/>
                                      </p:to>
                                    </p:set>
                                    <p:animEffect transition="in" filter="wipe(down)">
                                      <p:cBhvr>
                                        <p:cTn id="75" dur="500"/>
                                        <p:tgtEl>
                                          <p:spTgt spid="2"/>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17"/>
                                        </p:tgtEl>
                                        <p:attrNameLst>
                                          <p:attrName>style.visibility</p:attrName>
                                        </p:attrNameLst>
                                      </p:cBhvr>
                                      <p:to>
                                        <p:strVal val="visible"/>
                                      </p:to>
                                    </p:set>
                                    <p:animEffect transition="in" filter="wipe(down)">
                                      <p:cBhvr>
                                        <p:cTn id="78" dur="500"/>
                                        <p:tgtEl>
                                          <p:spTgt spid="17"/>
                                        </p:tgtEl>
                                      </p:cBhvr>
                                    </p:animEffect>
                                  </p:childTnLst>
                                </p:cTn>
                              </p:par>
                            </p:childTnLst>
                          </p:cTn>
                        </p:par>
                      </p:childTnLst>
                    </p:cTn>
                  </p:par>
                  <p:par>
                    <p:cTn id="79" fill="hold" nodeType="clickPar">
                      <p:stCondLst>
                        <p:cond delay="indefinite"/>
                      </p:stCondLst>
                      <p:childTnLst>
                        <p:par>
                          <p:cTn id="80" fill="hold" nodeType="withGroup">
                            <p:stCondLst>
                              <p:cond delay="0"/>
                            </p:stCondLst>
                            <p:childTnLst>
                              <p:par>
                                <p:cTn id="81" presetID="22" presetClass="entr" presetSubtype="4" fill="hold" grpId="0" nodeType="clickEffect">
                                  <p:stCondLst>
                                    <p:cond delay="0"/>
                                  </p:stCondLst>
                                  <p:childTnLst>
                                    <p:set>
                                      <p:cBhvr>
                                        <p:cTn id="82" dur="1" fill="hold">
                                          <p:stCondLst>
                                            <p:cond delay="0"/>
                                          </p:stCondLst>
                                        </p:cTn>
                                        <p:tgtEl>
                                          <p:spTgt spid="19"/>
                                        </p:tgtEl>
                                        <p:attrNameLst>
                                          <p:attrName>style.visibility</p:attrName>
                                        </p:attrNameLst>
                                      </p:cBhvr>
                                      <p:to>
                                        <p:strVal val="visible"/>
                                      </p:to>
                                    </p:set>
                                    <p:animEffect transition="in" filter="wipe(down)">
                                      <p:cBhvr>
                                        <p:cTn id="83" dur="500"/>
                                        <p:tgtEl>
                                          <p:spTgt spid="19"/>
                                        </p:tgtEl>
                                      </p:cBhvr>
                                    </p:animEffect>
                                  </p:childTnLst>
                                </p:cTn>
                              </p:par>
                              <p:par>
                                <p:cTn id="84" presetID="22" presetClass="entr" presetSubtype="4" fill="hold" grpId="0" nodeType="withEffect">
                                  <p:stCondLst>
                                    <p:cond delay="0"/>
                                  </p:stCondLst>
                                  <p:childTnLst>
                                    <p:set>
                                      <p:cBhvr>
                                        <p:cTn id="85" dur="1" fill="hold">
                                          <p:stCondLst>
                                            <p:cond delay="0"/>
                                          </p:stCondLst>
                                        </p:cTn>
                                        <p:tgtEl>
                                          <p:spTgt spid="20"/>
                                        </p:tgtEl>
                                        <p:attrNameLst>
                                          <p:attrName>style.visibility</p:attrName>
                                        </p:attrNameLst>
                                      </p:cBhvr>
                                      <p:to>
                                        <p:strVal val="visible"/>
                                      </p:to>
                                    </p:set>
                                    <p:animEffect transition="in" filter="wipe(down)">
                                      <p:cBhvr>
                                        <p:cTn id="86" dur="500"/>
                                        <p:tgtEl>
                                          <p:spTgt spid="20"/>
                                        </p:tgtEl>
                                      </p:cBhvr>
                                    </p:animEffect>
                                  </p:childTnLst>
                                </p:cTn>
                              </p:par>
                            </p:childTnLst>
                          </p:cTn>
                        </p:par>
                      </p:childTnLst>
                    </p:cTn>
                  </p:par>
                  <p:par>
                    <p:cTn id="87" fill="hold" nodeType="clickPar">
                      <p:stCondLst>
                        <p:cond delay="indefinite"/>
                      </p:stCondLst>
                      <p:childTnLst>
                        <p:par>
                          <p:cTn id="88" fill="hold" nodeType="withGroup">
                            <p:stCondLst>
                              <p:cond delay="0"/>
                            </p:stCondLst>
                            <p:childTnLst>
                              <p:par>
                                <p:cTn id="89" presetID="2" presetClass="entr" presetSubtype="4" fill="hold" nodeType="clickEffect">
                                  <p:stCondLst>
                                    <p:cond delay="0"/>
                                  </p:stCondLst>
                                  <p:childTnLst>
                                    <p:set>
                                      <p:cBhvr>
                                        <p:cTn id="90" dur="1" fill="hold">
                                          <p:stCondLst>
                                            <p:cond delay="0"/>
                                          </p:stCondLst>
                                        </p:cTn>
                                        <p:tgtEl>
                                          <p:spTgt spid="33"/>
                                        </p:tgtEl>
                                        <p:attrNameLst>
                                          <p:attrName>style.visibility</p:attrName>
                                        </p:attrNameLst>
                                      </p:cBhvr>
                                      <p:to>
                                        <p:strVal val="visible"/>
                                      </p:to>
                                    </p:set>
                                    <p:anim calcmode="lin" valueType="num">
                                      <p:cBhvr additive="base">
                                        <p:cTn id="91" dur="500" fill="hold"/>
                                        <p:tgtEl>
                                          <p:spTgt spid="33"/>
                                        </p:tgtEl>
                                        <p:attrNameLst>
                                          <p:attrName>ppt_x</p:attrName>
                                        </p:attrNameLst>
                                      </p:cBhvr>
                                      <p:tavLst>
                                        <p:tav tm="0">
                                          <p:val>
                                            <p:strVal val="#ppt_x"/>
                                          </p:val>
                                        </p:tav>
                                        <p:tav tm="100000">
                                          <p:val>
                                            <p:strVal val="#ppt_x"/>
                                          </p:val>
                                        </p:tav>
                                      </p:tavLst>
                                    </p:anim>
                                    <p:anim calcmode="lin" valueType="num">
                                      <p:cBhvr additive="base">
                                        <p:cTn id="92"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93" fill="hold" nodeType="clickPar">
                      <p:stCondLst>
                        <p:cond delay="indefinite"/>
                      </p:stCondLst>
                      <p:childTnLst>
                        <p:par>
                          <p:cTn id="94" fill="hold" nodeType="withGroup">
                            <p:stCondLst>
                              <p:cond delay="0"/>
                            </p:stCondLst>
                            <p:childTnLst>
                              <p:par>
                                <p:cTn id="95" presetID="2" presetClass="entr" presetSubtype="4" fill="hold" nodeType="clickEffect">
                                  <p:stCondLst>
                                    <p:cond delay="0"/>
                                  </p:stCondLst>
                                  <p:childTnLst>
                                    <p:set>
                                      <p:cBhvr>
                                        <p:cTn id="96" dur="1" fill="hold">
                                          <p:stCondLst>
                                            <p:cond delay="0"/>
                                          </p:stCondLst>
                                        </p:cTn>
                                        <p:tgtEl>
                                          <p:spTgt spid="34"/>
                                        </p:tgtEl>
                                        <p:attrNameLst>
                                          <p:attrName>style.visibility</p:attrName>
                                        </p:attrNameLst>
                                      </p:cBhvr>
                                      <p:to>
                                        <p:strVal val="visible"/>
                                      </p:to>
                                    </p:set>
                                    <p:anim calcmode="lin" valueType="num">
                                      <p:cBhvr additive="base">
                                        <p:cTn id="97" dur="500" fill="hold"/>
                                        <p:tgtEl>
                                          <p:spTgt spid="34"/>
                                        </p:tgtEl>
                                        <p:attrNameLst>
                                          <p:attrName>ppt_x</p:attrName>
                                        </p:attrNameLst>
                                      </p:cBhvr>
                                      <p:tavLst>
                                        <p:tav tm="0">
                                          <p:val>
                                            <p:strVal val="#ppt_x"/>
                                          </p:val>
                                        </p:tav>
                                        <p:tav tm="100000">
                                          <p:val>
                                            <p:strVal val="#ppt_x"/>
                                          </p:val>
                                        </p:tav>
                                      </p:tavLst>
                                    </p:anim>
                                    <p:anim calcmode="lin" valueType="num">
                                      <p:cBhvr additive="base">
                                        <p:cTn id="9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99" fill="hold" nodeType="clickPar">
                      <p:stCondLst>
                        <p:cond delay="indefinite"/>
                      </p:stCondLst>
                      <p:childTnLst>
                        <p:par>
                          <p:cTn id="100" fill="hold" nodeType="withGroup">
                            <p:stCondLst>
                              <p:cond delay="0"/>
                            </p:stCondLst>
                            <p:childTnLst>
                              <p:par>
                                <p:cTn id="101" presetID="53" presetClass="entr" presetSubtype="16" fill="hold" grpId="0" nodeType="clickEffect">
                                  <p:stCondLst>
                                    <p:cond delay="0"/>
                                  </p:stCondLst>
                                  <p:childTnLst>
                                    <p:set>
                                      <p:cBhvr>
                                        <p:cTn id="102" dur="1" fill="hold">
                                          <p:stCondLst>
                                            <p:cond delay="0"/>
                                          </p:stCondLst>
                                        </p:cTn>
                                        <p:tgtEl>
                                          <p:spTgt spid="18"/>
                                        </p:tgtEl>
                                        <p:attrNameLst>
                                          <p:attrName>style.visibility</p:attrName>
                                        </p:attrNameLst>
                                      </p:cBhvr>
                                      <p:to>
                                        <p:strVal val="visible"/>
                                      </p:to>
                                    </p:set>
                                    <p:anim calcmode="lin" valueType="num">
                                      <p:cBhvr>
                                        <p:cTn id="103" dur="500" fill="hold"/>
                                        <p:tgtEl>
                                          <p:spTgt spid="18"/>
                                        </p:tgtEl>
                                        <p:attrNameLst>
                                          <p:attrName>ppt_w</p:attrName>
                                        </p:attrNameLst>
                                      </p:cBhvr>
                                      <p:tavLst>
                                        <p:tav tm="0">
                                          <p:val>
                                            <p:fltVal val="0"/>
                                          </p:val>
                                        </p:tav>
                                        <p:tav tm="100000">
                                          <p:val>
                                            <p:strVal val="#ppt_w"/>
                                          </p:val>
                                        </p:tav>
                                      </p:tavLst>
                                    </p:anim>
                                    <p:anim calcmode="lin" valueType="num">
                                      <p:cBhvr>
                                        <p:cTn id="104" dur="500" fill="hold"/>
                                        <p:tgtEl>
                                          <p:spTgt spid="18"/>
                                        </p:tgtEl>
                                        <p:attrNameLst>
                                          <p:attrName>ppt_h</p:attrName>
                                        </p:attrNameLst>
                                      </p:cBhvr>
                                      <p:tavLst>
                                        <p:tav tm="0">
                                          <p:val>
                                            <p:fltVal val="0"/>
                                          </p:val>
                                        </p:tav>
                                        <p:tav tm="100000">
                                          <p:val>
                                            <p:strVal val="#ppt_h"/>
                                          </p:val>
                                        </p:tav>
                                      </p:tavLst>
                                    </p:anim>
                                    <p:animEffect transition="in" filter="fade">
                                      <p:cBhvr>
                                        <p:cTn id="10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animBg="1"/>
      <p:bldP spid="37" grpId="0"/>
      <p:bldP spid="50" grpId="0" animBg="1"/>
      <p:bldP spid="51" grpId="0"/>
      <p:bldP spid="52" grpId="0" animBg="1"/>
      <p:bldP spid="53" grpId="0"/>
      <p:bldP spid="55" grpId="0" animBg="1"/>
      <p:bldP spid="2" grpId="0" animBg="1"/>
      <p:bldP spid="17" grpId="0" animBg="1"/>
      <p:bldP spid="18" grpId="0" animBg="1"/>
      <p:bldP spid="19" grpId="0" animBg="1"/>
      <p:bldP spid="2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noChangeArrowheads="1"/>
          </p:cNvSpPr>
          <p:nvPr/>
        </p:nvSpPr>
        <p:spPr bwMode="auto">
          <a:xfrm>
            <a:off x="522751" y="1895454"/>
            <a:ext cx="45513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cs typeface="Arial" panose="020B0604020202020204" pitchFamily="34" charset="0"/>
              </a:rPr>
              <a:t>Khách</a:t>
            </a:r>
            <a:r>
              <a:rPr lang="en-US" altLang="en-US" dirty="0">
                <a:cs typeface="Arial" panose="020B0604020202020204" pitchFamily="34" charset="0"/>
              </a:rPr>
              <a:t> </a:t>
            </a:r>
            <a:r>
              <a:rPr lang="en-US" altLang="en-US" dirty="0" err="1">
                <a:cs typeface="Arial" panose="020B0604020202020204" pitchFamily="34" charset="0"/>
              </a:rPr>
              <a:t>sạn</a:t>
            </a:r>
            <a:r>
              <a:rPr lang="en-US" altLang="en-US" dirty="0">
                <a:cs typeface="Arial" panose="020B0604020202020204" pitchFamily="34" charset="0"/>
              </a:rPr>
              <a:t> </a:t>
            </a:r>
            <a:r>
              <a:rPr lang="en-US" altLang="en-US" dirty="0" err="1">
                <a:cs typeface="Arial" panose="020B0604020202020204" pitchFamily="34" charset="0"/>
              </a:rPr>
              <a:t>này</a:t>
            </a:r>
            <a:r>
              <a:rPr lang="en-US" altLang="en-US" dirty="0">
                <a:cs typeface="Arial" panose="020B0604020202020204" pitchFamily="34" charset="0"/>
              </a:rPr>
              <a:t> </a:t>
            </a:r>
            <a:r>
              <a:rPr lang="en-US" altLang="en-US" dirty="0" err="1">
                <a:cs typeface="Arial" panose="020B0604020202020204" pitchFamily="34" charset="0"/>
              </a:rPr>
              <a:t>được</a:t>
            </a:r>
            <a:r>
              <a:rPr lang="en-US" altLang="en-US" dirty="0">
                <a:cs typeface="Arial" panose="020B0604020202020204" pitchFamily="34" charset="0"/>
              </a:rPr>
              <a:t> </a:t>
            </a:r>
            <a:r>
              <a:rPr lang="en-US" altLang="en-US" dirty="0" err="1" smtClean="0">
                <a:cs typeface="Arial" panose="020B0604020202020204" pitchFamily="34" charset="0"/>
              </a:rPr>
              <a:t>biết</a:t>
            </a:r>
            <a:r>
              <a:rPr lang="en-US" altLang="en-US" dirty="0" smtClean="0">
                <a:cs typeface="Arial" panose="020B0604020202020204" pitchFamily="34" charset="0"/>
              </a:rPr>
              <a:t> </a:t>
            </a:r>
            <a:r>
              <a:rPr lang="en-US" altLang="en-US" dirty="0" err="1" smtClean="0">
                <a:cs typeface="Arial" panose="020B0604020202020204" pitchFamily="34" charset="0"/>
              </a:rPr>
              <a:t>đến</a:t>
            </a:r>
            <a:r>
              <a:rPr lang="en-US" altLang="en-US" dirty="0" smtClean="0">
                <a:cs typeface="Arial" panose="020B0604020202020204" pitchFamily="34" charset="0"/>
              </a:rPr>
              <a:t> </a:t>
            </a:r>
            <a:r>
              <a:rPr lang="en-US" altLang="en-US" dirty="0" err="1" smtClean="0">
                <a:cs typeface="Arial" panose="020B0604020202020204" pitchFamily="34" charset="0"/>
              </a:rPr>
              <a:t>rộng</a:t>
            </a:r>
            <a:r>
              <a:rPr lang="en-US" altLang="en-US" dirty="0" smtClean="0">
                <a:cs typeface="Arial" panose="020B0604020202020204" pitchFamily="34" charset="0"/>
              </a:rPr>
              <a:t> </a:t>
            </a:r>
            <a:r>
              <a:rPr lang="en-US" altLang="en-US" dirty="0" err="1" smtClean="0">
                <a:cs typeface="Arial" panose="020B0604020202020204" pitchFamily="34" charset="0"/>
              </a:rPr>
              <a:t>rãi</a:t>
            </a:r>
            <a:r>
              <a:rPr lang="en-US" altLang="en-US" dirty="0" smtClean="0">
                <a:cs typeface="Arial" panose="020B0604020202020204" pitchFamily="34" charset="0"/>
              </a:rPr>
              <a:t>.</a:t>
            </a:r>
            <a:endParaRPr lang="en-US" altLang="en-US" dirty="0">
              <a:cs typeface="Arial" panose="020B0604020202020204" pitchFamily="34" charset="0"/>
            </a:endParaRPr>
          </a:p>
        </p:txBody>
      </p:sp>
      <p:sp>
        <p:nvSpPr>
          <p:cNvPr id="3" name="TextBox 2"/>
          <p:cNvSpPr txBox="1">
            <a:spLocks noChangeArrowheads="1"/>
          </p:cNvSpPr>
          <p:nvPr/>
        </p:nvSpPr>
        <p:spPr bwMode="auto">
          <a:xfrm>
            <a:off x="148101" y="2255818"/>
            <a:ext cx="8650728"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このホテルは　</a:t>
            </a:r>
            <a:r>
              <a:rPr lang="ja-JP" altLang="en-US" dirty="0" smtClean="0"/>
              <a:t>広く</a:t>
            </a:r>
            <a:r>
              <a:rPr lang="ja-JP" altLang="en-US" dirty="0"/>
              <a:t>　知られています。</a:t>
            </a:r>
            <a:endParaRPr lang="en-US" dirty="0"/>
          </a:p>
        </p:txBody>
      </p:sp>
      <p:sp>
        <p:nvSpPr>
          <p:cNvPr id="12" name="Rounded Rectangle 11"/>
          <p:cNvSpPr/>
          <p:nvPr/>
        </p:nvSpPr>
        <p:spPr>
          <a:xfrm rot="21389458">
            <a:off x="488115" y="631804"/>
            <a:ext cx="2680998" cy="685800"/>
          </a:xfrm>
          <a:prstGeom prst="roundRect">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ahoma" pitchFamily="34" charset="0"/>
                <a:ea typeface="Tahoma" pitchFamily="34" charset="0"/>
                <a:cs typeface="Tahoma" pitchFamily="34" charset="0"/>
              </a:rPr>
              <a:t>LUYỆN TẬP</a:t>
            </a:r>
          </a:p>
        </p:txBody>
      </p:sp>
      <p:sp>
        <p:nvSpPr>
          <p:cNvPr id="5" name="TextBox 4"/>
          <p:cNvSpPr txBox="1">
            <a:spLocks noChangeArrowheads="1"/>
          </p:cNvSpPr>
          <p:nvPr/>
        </p:nvSpPr>
        <p:spPr bwMode="auto">
          <a:xfrm>
            <a:off x="446551" y="3471843"/>
            <a:ext cx="53895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Ô tô của Honda được sử dụng nhiều ở Việt Nam.</a:t>
            </a:r>
          </a:p>
        </p:txBody>
      </p:sp>
      <p:sp>
        <p:nvSpPr>
          <p:cNvPr id="6" name="TextBox 5"/>
          <p:cNvSpPr txBox="1">
            <a:spLocks noChangeArrowheads="1"/>
          </p:cNvSpPr>
          <p:nvPr/>
        </p:nvSpPr>
        <p:spPr bwMode="auto">
          <a:xfrm>
            <a:off x="121112" y="3832205"/>
            <a:ext cx="10851687"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ホンダの車は　ベトナムで　多く　使われています。</a:t>
            </a:r>
            <a:endParaRPr lang="en-US" dirty="0"/>
          </a:p>
        </p:txBody>
      </p:sp>
      <p:sp>
        <p:nvSpPr>
          <p:cNvPr id="7" name="TextBox 6"/>
          <p:cNvSpPr txBox="1">
            <a:spLocks noChangeArrowheads="1"/>
          </p:cNvSpPr>
          <p:nvPr/>
        </p:nvSpPr>
        <p:spPr bwMode="auto">
          <a:xfrm>
            <a:off x="473539" y="5148243"/>
            <a:ext cx="45513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Máy ảnh đó được sản xuất ở nhiều nước.</a:t>
            </a:r>
          </a:p>
        </p:txBody>
      </p:sp>
      <p:sp>
        <p:nvSpPr>
          <p:cNvPr id="8" name="TextBox 7"/>
          <p:cNvSpPr txBox="1">
            <a:spLocks noChangeArrowheads="1"/>
          </p:cNvSpPr>
          <p:nvPr/>
        </p:nvSpPr>
        <p:spPr bwMode="auto">
          <a:xfrm>
            <a:off x="148101" y="5508605"/>
            <a:ext cx="9928466"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a:t>そのカメラは　色々な国で　生産されています。</a:t>
            </a:r>
            <a:endParaRPr lang="en-US" dirty="0"/>
          </a:p>
        </p:txBody>
      </p:sp>
    </p:spTree>
    <p:extLst>
      <p:ext uri="{BB962C8B-B14F-4D97-AF65-F5344CB8AC3E}">
        <p14:creationId xmlns:p14="http://schemas.microsoft.com/office/powerpoint/2010/main" val="1760760145"/>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p:cTn id="28" dur="500" fill="hold"/>
                                        <p:tgtEl>
                                          <p:spTgt spid="6"/>
                                        </p:tgtEl>
                                        <p:attrNameLst>
                                          <p:attrName>ppt_w</p:attrName>
                                        </p:attrNameLst>
                                      </p:cBhvr>
                                      <p:tavLst>
                                        <p:tav tm="0">
                                          <p:val>
                                            <p:fltVal val="0"/>
                                          </p:val>
                                        </p:tav>
                                        <p:tav tm="100000">
                                          <p:val>
                                            <p:strVal val="#ppt_w"/>
                                          </p:val>
                                        </p:tav>
                                      </p:tavLst>
                                    </p:anim>
                                    <p:anim calcmode="lin" valueType="num">
                                      <p:cBhvr>
                                        <p:cTn id="29" dur="500" fill="hold"/>
                                        <p:tgtEl>
                                          <p:spTgt spid="6"/>
                                        </p:tgtEl>
                                        <p:attrNameLst>
                                          <p:attrName>ppt_h</p:attrName>
                                        </p:attrNameLst>
                                      </p:cBhvr>
                                      <p:tavLst>
                                        <p:tav tm="0">
                                          <p:val>
                                            <p:fltVal val="0"/>
                                          </p:val>
                                        </p:tav>
                                        <p:tav tm="100000">
                                          <p:val>
                                            <p:strVal val="#ppt_h"/>
                                          </p:val>
                                        </p:tav>
                                      </p:tavLst>
                                    </p:anim>
                                    <p:animEffect transition="in" filter="fade">
                                      <p:cBhvr>
                                        <p:cTn id="30" dur="500"/>
                                        <p:tgtEl>
                                          <p:spTgt spid="6"/>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1000"/>
                                        <p:tgtEl>
                                          <p:spTgt spid="7"/>
                                        </p:tgtEl>
                                      </p:cBhvr>
                                    </p:animEffect>
                                    <p:anim calcmode="lin" valueType="num">
                                      <p:cBhvr>
                                        <p:cTn id="36" dur="1000" fill="hold"/>
                                        <p:tgtEl>
                                          <p:spTgt spid="7"/>
                                        </p:tgtEl>
                                        <p:attrNameLst>
                                          <p:attrName>ppt_x</p:attrName>
                                        </p:attrNameLst>
                                      </p:cBhvr>
                                      <p:tavLst>
                                        <p:tav tm="0">
                                          <p:val>
                                            <p:strVal val="#ppt_x"/>
                                          </p:val>
                                        </p:tav>
                                        <p:tav tm="100000">
                                          <p:val>
                                            <p:strVal val="#ppt_x"/>
                                          </p:val>
                                        </p:tav>
                                      </p:tavLst>
                                    </p:anim>
                                    <p:anim calcmode="lin" valueType="num">
                                      <p:cBhvr>
                                        <p:cTn id="37"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8"/>
                                        </p:tgtEl>
                                        <p:attrNameLst>
                                          <p:attrName>style.visibility</p:attrName>
                                        </p:attrNameLst>
                                      </p:cBhvr>
                                      <p:to>
                                        <p:strVal val="visible"/>
                                      </p:to>
                                    </p:set>
                                    <p:anim calcmode="lin" valueType="num">
                                      <p:cBhvr>
                                        <p:cTn id="42" dur="500" fill="hold"/>
                                        <p:tgtEl>
                                          <p:spTgt spid="8"/>
                                        </p:tgtEl>
                                        <p:attrNameLst>
                                          <p:attrName>ppt_w</p:attrName>
                                        </p:attrNameLst>
                                      </p:cBhvr>
                                      <p:tavLst>
                                        <p:tav tm="0">
                                          <p:val>
                                            <p:fltVal val="0"/>
                                          </p:val>
                                        </p:tav>
                                        <p:tav tm="100000">
                                          <p:val>
                                            <p:strVal val="#ppt_w"/>
                                          </p:val>
                                        </p:tav>
                                      </p:tavLst>
                                    </p:anim>
                                    <p:anim calcmode="lin" valueType="num">
                                      <p:cBhvr>
                                        <p:cTn id="43" dur="500" fill="hold"/>
                                        <p:tgtEl>
                                          <p:spTgt spid="8"/>
                                        </p:tgtEl>
                                        <p:attrNameLst>
                                          <p:attrName>ppt_h</p:attrName>
                                        </p:attrNameLst>
                                      </p:cBhvr>
                                      <p:tavLst>
                                        <p:tav tm="0">
                                          <p:val>
                                            <p:fltVal val="0"/>
                                          </p:val>
                                        </p:tav>
                                        <p:tav tm="100000">
                                          <p:val>
                                            <p:strVal val="#ppt_h"/>
                                          </p:val>
                                        </p:tav>
                                      </p:tavLst>
                                    </p:anim>
                                    <p:animEffect transition="in" filter="fade">
                                      <p:cBhvr>
                                        <p:cTn id="4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5" grpId="0"/>
      <p:bldP spid="6" grpId="0" animBg="1"/>
      <p:bldP spid="7" grpId="0"/>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noChangeArrowheads="1"/>
          </p:cNvSpPr>
          <p:nvPr/>
        </p:nvSpPr>
        <p:spPr bwMode="auto">
          <a:xfrm>
            <a:off x="1049589" y="3634299"/>
            <a:ext cx="748279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smtClean="0">
                <a:cs typeface="Arial" panose="020B0604020202020204" pitchFamily="34" charset="0"/>
              </a:rPr>
              <a:t>Đột</a:t>
            </a:r>
            <a:r>
              <a:rPr lang="en-US" altLang="en-US" dirty="0" smtClean="0">
                <a:cs typeface="Arial" panose="020B0604020202020204" pitchFamily="34" charset="0"/>
              </a:rPr>
              <a:t> </a:t>
            </a:r>
            <a:r>
              <a:rPr lang="en-US" altLang="en-US" dirty="0" err="1" smtClean="0">
                <a:cs typeface="Arial" panose="020B0604020202020204" pitchFamily="34" charset="0"/>
              </a:rPr>
              <a:t>nhiên</a:t>
            </a:r>
            <a:r>
              <a:rPr lang="en-US" altLang="en-US" dirty="0" smtClean="0">
                <a:cs typeface="Arial" panose="020B0604020202020204" pitchFamily="34" charset="0"/>
              </a:rPr>
              <a:t> </a:t>
            </a:r>
            <a:r>
              <a:rPr lang="en-US" altLang="en-US" dirty="0" err="1" smtClean="0">
                <a:cs typeface="Arial" panose="020B0604020202020204" pitchFamily="34" charset="0"/>
              </a:rPr>
              <a:t>bị</a:t>
            </a:r>
            <a:r>
              <a:rPr lang="en-US" altLang="en-US" dirty="0" smtClean="0">
                <a:cs typeface="Arial" panose="020B0604020202020204" pitchFamily="34" charset="0"/>
              </a:rPr>
              <a:t> </a:t>
            </a:r>
            <a:r>
              <a:rPr lang="en-US" altLang="en-US" dirty="0" err="1" smtClean="0">
                <a:cs typeface="Arial" panose="020B0604020202020204" pitchFamily="34" charset="0"/>
              </a:rPr>
              <a:t>mưa</a:t>
            </a:r>
            <a:r>
              <a:rPr lang="en-US" altLang="en-US" dirty="0" smtClean="0">
                <a:cs typeface="Arial" panose="020B0604020202020204" pitchFamily="34" charset="0"/>
              </a:rPr>
              <a:t> (</a:t>
            </a:r>
            <a:r>
              <a:rPr lang="en-US" altLang="en-US" dirty="0" err="1" smtClean="0">
                <a:cs typeface="Arial" panose="020B0604020202020204" pitchFamily="34" charset="0"/>
              </a:rPr>
              <a:t>đổ</a:t>
            </a:r>
            <a:r>
              <a:rPr lang="en-US" altLang="en-US" dirty="0" smtClean="0">
                <a:cs typeface="Arial" panose="020B0604020202020204" pitchFamily="34" charset="0"/>
              </a:rPr>
              <a:t> </a:t>
            </a:r>
            <a:r>
              <a:rPr lang="en-US" altLang="en-US" dirty="0" err="1" smtClean="0">
                <a:cs typeface="Arial" panose="020B0604020202020204" pitchFamily="34" charset="0"/>
              </a:rPr>
              <a:t>xuống</a:t>
            </a:r>
            <a:r>
              <a:rPr lang="en-US" altLang="en-US" dirty="0">
                <a:cs typeface="Arial" panose="020B0604020202020204" pitchFamily="34" charset="0"/>
              </a:rPr>
              <a:t> </a:t>
            </a:r>
            <a:r>
              <a:rPr lang="en-US" altLang="en-US" dirty="0" err="1" smtClean="0">
                <a:cs typeface="Arial" panose="020B0604020202020204" pitchFamily="34" charset="0"/>
              </a:rPr>
              <a:t>đầu</a:t>
            </a:r>
            <a:r>
              <a:rPr lang="en-US" altLang="en-US" dirty="0" smtClean="0">
                <a:cs typeface="Arial" panose="020B0604020202020204" pitchFamily="34" charset="0"/>
              </a:rPr>
              <a:t>) </a:t>
            </a:r>
            <a:r>
              <a:rPr lang="en-US" altLang="en-US" dirty="0" err="1" smtClean="0">
                <a:cs typeface="Arial" panose="020B0604020202020204" pitchFamily="34" charset="0"/>
              </a:rPr>
              <a:t>nên</a:t>
            </a:r>
            <a:r>
              <a:rPr lang="en-US" altLang="en-US" dirty="0" smtClean="0">
                <a:cs typeface="Arial" panose="020B0604020202020204" pitchFamily="34" charset="0"/>
              </a:rPr>
              <a:t> </a:t>
            </a:r>
            <a:r>
              <a:rPr lang="en-US" altLang="en-US" dirty="0" err="1" smtClean="0">
                <a:cs typeface="Arial" panose="020B0604020202020204" pitchFamily="34" charset="0"/>
              </a:rPr>
              <a:t>tôi</a:t>
            </a:r>
            <a:r>
              <a:rPr lang="en-US" altLang="en-US" dirty="0" smtClean="0">
                <a:cs typeface="Arial" panose="020B0604020202020204" pitchFamily="34" charset="0"/>
              </a:rPr>
              <a:t> </a:t>
            </a:r>
            <a:r>
              <a:rPr lang="en-US" altLang="en-US" dirty="0" err="1" smtClean="0">
                <a:cs typeface="Arial" panose="020B0604020202020204" pitchFamily="34" charset="0"/>
              </a:rPr>
              <a:t>không</a:t>
            </a:r>
            <a:r>
              <a:rPr lang="en-US" altLang="en-US" dirty="0" smtClean="0">
                <a:cs typeface="Arial" panose="020B0604020202020204" pitchFamily="34" charset="0"/>
              </a:rPr>
              <a:t> </a:t>
            </a:r>
            <a:r>
              <a:rPr lang="en-US" altLang="en-US" dirty="0" err="1" smtClean="0">
                <a:cs typeface="Arial" panose="020B0604020202020204" pitchFamily="34" charset="0"/>
              </a:rPr>
              <a:t>biết</a:t>
            </a:r>
            <a:r>
              <a:rPr lang="en-US" altLang="en-US" dirty="0" smtClean="0">
                <a:cs typeface="Arial" panose="020B0604020202020204" pitchFamily="34" charset="0"/>
              </a:rPr>
              <a:t> </a:t>
            </a:r>
            <a:r>
              <a:rPr lang="en-US" altLang="en-US" dirty="0" err="1" smtClean="0">
                <a:cs typeface="Arial" panose="020B0604020202020204" pitchFamily="34" charset="0"/>
              </a:rPr>
              <a:t>phải</a:t>
            </a:r>
            <a:r>
              <a:rPr lang="en-US" altLang="en-US" dirty="0" smtClean="0">
                <a:cs typeface="Arial" panose="020B0604020202020204" pitchFamily="34" charset="0"/>
              </a:rPr>
              <a:t> </a:t>
            </a:r>
            <a:r>
              <a:rPr lang="en-US" altLang="en-US" dirty="0" err="1" smtClean="0">
                <a:cs typeface="Arial" panose="020B0604020202020204" pitchFamily="34" charset="0"/>
              </a:rPr>
              <a:t>làm</a:t>
            </a:r>
            <a:r>
              <a:rPr lang="en-US" altLang="en-US" dirty="0" smtClean="0">
                <a:cs typeface="Arial" panose="020B0604020202020204" pitchFamily="34" charset="0"/>
              </a:rPr>
              <a:t> </a:t>
            </a:r>
            <a:r>
              <a:rPr lang="en-US" altLang="en-US" dirty="0" err="1" smtClean="0">
                <a:cs typeface="Arial" panose="020B0604020202020204" pitchFamily="34" charset="0"/>
              </a:rPr>
              <a:t>thế</a:t>
            </a:r>
            <a:r>
              <a:rPr lang="en-US" altLang="en-US" dirty="0" smtClean="0">
                <a:cs typeface="Arial" panose="020B0604020202020204" pitchFamily="34" charset="0"/>
              </a:rPr>
              <a:t> </a:t>
            </a:r>
            <a:r>
              <a:rPr lang="en-US" altLang="en-US" dirty="0" err="1" smtClean="0">
                <a:cs typeface="Arial" panose="020B0604020202020204" pitchFamily="34" charset="0"/>
              </a:rPr>
              <a:t>nào</a:t>
            </a:r>
            <a:r>
              <a:rPr lang="en-US" altLang="en-US" dirty="0" smtClean="0">
                <a:cs typeface="Arial" panose="020B0604020202020204" pitchFamily="34" charset="0"/>
              </a:rPr>
              <a:t>. </a:t>
            </a:r>
            <a:endParaRPr lang="en-US" altLang="en-US" dirty="0">
              <a:cs typeface="Arial" panose="020B0604020202020204" pitchFamily="34" charset="0"/>
            </a:endParaRPr>
          </a:p>
        </p:txBody>
      </p:sp>
      <p:sp>
        <p:nvSpPr>
          <p:cNvPr id="3" name="TextBox 2"/>
          <p:cNvSpPr txBox="1">
            <a:spLocks noChangeArrowheads="1"/>
          </p:cNvSpPr>
          <p:nvPr/>
        </p:nvSpPr>
        <p:spPr bwMode="auto">
          <a:xfrm>
            <a:off x="674940" y="3994663"/>
            <a:ext cx="8075444"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smtClean="0">
                <a:latin typeface="mikachan-P" panose="02000600000000000000" pitchFamily="2" charset="-128"/>
                <a:ea typeface="mikachan-P" panose="02000600000000000000" pitchFamily="2" charset="-128"/>
              </a:rPr>
              <a:t>急に雨に降られて、困っていました。</a:t>
            </a:r>
            <a:endParaRPr lang="en-US" dirty="0">
              <a:latin typeface="mikachan-P" panose="02000600000000000000" pitchFamily="2" charset="-128"/>
              <a:ea typeface="mikachan-P" panose="02000600000000000000" pitchFamily="2" charset="-128"/>
            </a:endParaRPr>
          </a:p>
        </p:txBody>
      </p:sp>
      <p:sp>
        <p:nvSpPr>
          <p:cNvPr id="11" name="TextBox 10"/>
          <p:cNvSpPr txBox="1">
            <a:spLocks noChangeArrowheads="1"/>
          </p:cNvSpPr>
          <p:nvPr/>
        </p:nvSpPr>
        <p:spPr bwMode="auto">
          <a:xfrm>
            <a:off x="1049590" y="4655896"/>
            <a:ext cx="45513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smtClean="0">
                <a:cs typeface="Arial" panose="020B0604020202020204" pitchFamily="34" charset="0"/>
              </a:rPr>
              <a:t>Bà</a:t>
            </a:r>
            <a:r>
              <a:rPr lang="en-US" altLang="en-US" dirty="0" smtClean="0">
                <a:cs typeface="Arial" panose="020B0604020202020204" pitchFamily="34" charset="0"/>
              </a:rPr>
              <a:t> </a:t>
            </a:r>
            <a:r>
              <a:rPr lang="en-US" altLang="en-US" dirty="0" err="1" smtClean="0">
                <a:cs typeface="Arial" panose="020B0604020202020204" pitchFamily="34" charset="0"/>
              </a:rPr>
              <a:t>tôi</a:t>
            </a:r>
            <a:r>
              <a:rPr lang="en-US" altLang="en-US" dirty="0" smtClean="0">
                <a:cs typeface="Arial" panose="020B0604020202020204" pitchFamily="34" charset="0"/>
              </a:rPr>
              <a:t> </a:t>
            </a:r>
            <a:r>
              <a:rPr lang="en-US" altLang="en-US" dirty="0" err="1" smtClean="0">
                <a:cs typeface="Arial" panose="020B0604020202020204" pitchFamily="34" charset="0"/>
              </a:rPr>
              <a:t>mất</a:t>
            </a:r>
            <a:r>
              <a:rPr lang="en-US" altLang="en-US" dirty="0" smtClean="0">
                <a:cs typeface="Arial" panose="020B0604020202020204" pitchFamily="34" charset="0"/>
              </a:rPr>
              <a:t> </a:t>
            </a:r>
            <a:r>
              <a:rPr lang="en-US" altLang="en-US" dirty="0" err="1" smtClean="0">
                <a:cs typeface="Arial" panose="020B0604020202020204" pitchFamily="34" charset="0"/>
              </a:rPr>
              <a:t>năm</a:t>
            </a:r>
            <a:r>
              <a:rPr lang="en-US" altLang="en-US" dirty="0" smtClean="0">
                <a:cs typeface="Arial" panose="020B0604020202020204" pitchFamily="34" charset="0"/>
              </a:rPr>
              <a:t> </a:t>
            </a:r>
            <a:r>
              <a:rPr lang="en-US" altLang="en-US" dirty="0" err="1" smtClean="0">
                <a:cs typeface="Arial" panose="020B0604020202020204" pitchFamily="34" charset="0"/>
              </a:rPr>
              <a:t>tôi</a:t>
            </a:r>
            <a:r>
              <a:rPr lang="en-US" altLang="en-US" dirty="0" smtClean="0">
                <a:cs typeface="Arial" panose="020B0604020202020204" pitchFamily="34" charset="0"/>
              </a:rPr>
              <a:t> 5 </a:t>
            </a:r>
            <a:r>
              <a:rPr lang="en-US" altLang="en-US" dirty="0" err="1" smtClean="0">
                <a:cs typeface="Arial" panose="020B0604020202020204" pitchFamily="34" charset="0"/>
              </a:rPr>
              <a:t>tuổi</a:t>
            </a:r>
            <a:r>
              <a:rPr lang="en-US" altLang="en-US" dirty="0" smtClean="0">
                <a:cs typeface="Arial" panose="020B0604020202020204" pitchFamily="34" charset="0"/>
              </a:rPr>
              <a:t>.</a:t>
            </a:r>
            <a:endParaRPr lang="en-US" altLang="en-US" dirty="0">
              <a:cs typeface="Arial" panose="020B0604020202020204" pitchFamily="34" charset="0"/>
            </a:endParaRPr>
          </a:p>
        </p:txBody>
      </p:sp>
      <p:sp>
        <p:nvSpPr>
          <p:cNvPr id="13" name="TextBox 12"/>
          <p:cNvSpPr txBox="1">
            <a:spLocks noChangeArrowheads="1"/>
          </p:cNvSpPr>
          <p:nvPr/>
        </p:nvSpPr>
        <p:spPr bwMode="auto">
          <a:xfrm>
            <a:off x="674940" y="5016260"/>
            <a:ext cx="8075444"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smtClean="0">
                <a:latin typeface="mikachan-P" panose="02000600000000000000" pitchFamily="2" charset="-128"/>
                <a:ea typeface="mikachan-P" panose="02000600000000000000" pitchFamily="2" charset="-128"/>
              </a:rPr>
              <a:t>私は５歳の時に、祖母に死なれました。</a:t>
            </a:r>
            <a:endParaRPr lang="en-US" dirty="0">
              <a:latin typeface="mikachan-P" panose="02000600000000000000" pitchFamily="2" charset="-128"/>
              <a:ea typeface="mikachan-P" panose="02000600000000000000" pitchFamily="2" charset="-128"/>
            </a:endParaRPr>
          </a:p>
        </p:txBody>
      </p:sp>
      <p:sp>
        <p:nvSpPr>
          <p:cNvPr id="14" name="Rectangle 13"/>
          <p:cNvSpPr/>
          <p:nvPr/>
        </p:nvSpPr>
        <p:spPr>
          <a:xfrm>
            <a:off x="4471072" y="263481"/>
            <a:ext cx="7609907" cy="2308324"/>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p>
            <a:pPr marL="571500" indent="-571500">
              <a:buFont typeface="Wingdings" panose="05000000000000000000" pitchFamily="2" charset="2"/>
              <a:buChar char="q"/>
            </a:pPr>
            <a:r>
              <a:rPr lang="en-US" altLang="en-US" sz="3600" dirty="0" err="1">
                <a:solidFill>
                  <a:schemeClr val="bg1"/>
                </a:solidFill>
                <a:latin typeface="mikachan-P" panose="02000600000000000000" pitchFamily="2" charset="-128"/>
                <a:ea typeface="mikachan-P" panose="02000600000000000000" pitchFamily="2" charset="-128"/>
              </a:rPr>
              <a:t>先生に怒られた</a:t>
            </a:r>
            <a:r>
              <a:rPr lang="en-US" altLang="en-US" sz="3600" dirty="0" smtClean="0">
                <a:solidFill>
                  <a:schemeClr val="bg1"/>
                </a:solidFill>
                <a:latin typeface="mikachan-P" panose="02000600000000000000" pitchFamily="2" charset="-128"/>
                <a:ea typeface="mikachan-P" panose="02000600000000000000" pitchFamily="2" charset="-128"/>
              </a:rPr>
              <a:t>。</a:t>
            </a:r>
          </a:p>
          <a:p>
            <a:pPr marL="571500" indent="-571500">
              <a:buFont typeface="Wingdings" panose="05000000000000000000" pitchFamily="2" charset="2"/>
              <a:buChar char="q"/>
            </a:pPr>
            <a:r>
              <a:rPr lang="en-US" altLang="en-US" sz="3600" dirty="0" smtClean="0">
                <a:solidFill>
                  <a:schemeClr val="bg1"/>
                </a:solidFill>
                <a:latin typeface="mikachan-P" panose="02000600000000000000" pitchFamily="2" charset="-128"/>
                <a:ea typeface="mikachan-P" panose="02000600000000000000" pitchFamily="2" charset="-128"/>
              </a:rPr>
              <a:t>この会社は</a:t>
            </a:r>
            <a:r>
              <a:rPr lang="en-US" altLang="en-US" sz="3600" dirty="0">
                <a:solidFill>
                  <a:schemeClr val="bg1"/>
                </a:solidFill>
                <a:latin typeface="mikachan-P" panose="02000600000000000000" pitchFamily="2" charset="-128"/>
                <a:ea typeface="mikachan-P" panose="02000600000000000000" pitchFamily="2" charset="-128"/>
              </a:rPr>
              <a:t>1976年に設立された</a:t>
            </a:r>
            <a:r>
              <a:rPr lang="en-US" altLang="en-US" sz="3600" dirty="0" smtClean="0">
                <a:solidFill>
                  <a:schemeClr val="bg1"/>
                </a:solidFill>
                <a:latin typeface="mikachan-P" panose="02000600000000000000" pitchFamily="2" charset="-128"/>
                <a:ea typeface="mikachan-P" panose="02000600000000000000" pitchFamily="2" charset="-128"/>
              </a:rPr>
              <a:t>。</a:t>
            </a:r>
          </a:p>
          <a:p>
            <a:pPr marL="571500" indent="-571500">
              <a:buFont typeface="Wingdings" panose="05000000000000000000" pitchFamily="2" charset="2"/>
              <a:buChar char="q"/>
            </a:pPr>
            <a:r>
              <a:rPr lang="en-US" altLang="en-US" sz="3600" dirty="0" err="1" smtClean="0">
                <a:solidFill>
                  <a:schemeClr val="bg1"/>
                </a:solidFill>
                <a:latin typeface="mikachan-P" panose="02000600000000000000" pitchFamily="2" charset="-128"/>
                <a:ea typeface="mikachan-P" panose="02000600000000000000" pitchFamily="2" charset="-128"/>
              </a:rPr>
              <a:t>犬にかみつかれた</a:t>
            </a:r>
            <a:r>
              <a:rPr lang="en-US" altLang="en-US" sz="3600" dirty="0" smtClean="0">
                <a:solidFill>
                  <a:schemeClr val="bg1"/>
                </a:solidFill>
                <a:latin typeface="mikachan-P" panose="02000600000000000000" pitchFamily="2" charset="-128"/>
                <a:ea typeface="mikachan-P" panose="02000600000000000000" pitchFamily="2" charset="-128"/>
              </a:rPr>
              <a:t>。</a:t>
            </a:r>
          </a:p>
          <a:p>
            <a:pPr marL="571500" indent="-571500">
              <a:buFont typeface="Wingdings" panose="05000000000000000000" pitchFamily="2" charset="2"/>
              <a:buChar char="q"/>
            </a:pPr>
            <a:r>
              <a:rPr lang="en-US" altLang="en-US" sz="3600" dirty="0" err="1" smtClean="0">
                <a:solidFill>
                  <a:schemeClr val="bg1"/>
                </a:solidFill>
                <a:latin typeface="mikachan-P" panose="02000600000000000000" pitchFamily="2" charset="-128"/>
                <a:ea typeface="mikachan-P" panose="02000600000000000000" pitchFamily="2" charset="-128"/>
              </a:rPr>
              <a:t>プレゼントを渡された</a:t>
            </a:r>
            <a:r>
              <a:rPr lang="en-US" altLang="en-US" sz="3600" dirty="0">
                <a:solidFill>
                  <a:schemeClr val="bg1"/>
                </a:solidFill>
                <a:latin typeface="mikachan-P" panose="02000600000000000000" pitchFamily="2" charset="-128"/>
                <a:ea typeface="mikachan-P" panose="02000600000000000000" pitchFamily="2" charset="-128"/>
              </a:rPr>
              <a:t>。</a:t>
            </a:r>
          </a:p>
        </p:txBody>
      </p:sp>
      <p:sp>
        <p:nvSpPr>
          <p:cNvPr id="4" name="Up Arrow Callout 3"/>
          <p:cNvSpPr/>
          <p:nvPr/>
        </p:nvSpPr>
        <p:spPr>
          <a:xfrm rot="21430732">
            <a:off x="390029" y="94237"/>
            <a:ext cx="4547728" cy="1919634"/>
          </a:xfrm>
          <a:prstGeom prst="upArrowCallou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600" dirty="0" smtClean="0"/>
              <a:t>BỊ ĐỘNG TRỰC TIẾP</a:t>
            </a:r>
          </a:p>
          <a:p>
            <a:pPr algn="ctr"/>
            <a:r>
              <a:rPr lang="ja-JP" altLang="en-US" sz="3600" dirty="0" smtClean="0"/>
              <a:t>「直接</a:t>
            </a:r>
            <a:r>
              <a:rPr lang="ja-JP" altLang="en-US" sz="3600" dirty="0"/>
              <a:t>受け</a:t>
            </a:r>
            <a:r>
              <a:rPr lang="ja-JP" altLang="en-US" sz="3600" dirty="0" smtClean="0"/>
              <a:t>身」</a:t>
            </a:r>
            <a:endParaRPr lang="en-US" sz="3600" dirty="0"/>
          </a:p>
        </p:txBody>
      </p:sp>
      <p:sp>
        <p:nvSpPr>
          <p:cNvPr id="9" name="Down Arrow Callout 8"/>
          <p:cNvSpPr/>
          <p:nvPr/>
        </p:nvSpPr>
        <p:spPr>
          <a:xfrm rot="21411482">
            <a:off x="928012" y="1963242"/>
            <a:ext cx="6680657" cy="2252694"/>
          </a:xfrm>
          <a:prstGeom prst="downArrowCallou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altLang="ja-JP" sz="4400" dirty="0" smtClean="0"/>
              <a:t>BỊ ĐỘNG GIÁN TIẾP</a:t>
            </a:r>
          </a:p>
          <a:p>
            <a:pPr algn="ctr"/>
            <a:r>
              <a:rPr lang="ja-JP" altLang="en-US" sz="4400" dirty="0" smtClean="0"/>
              <a:t>「間接受け身</a:t>
            </a:r>
            <a:r>
              <a:rPr lang="ja-JP" altLang="en-US" sz="4400" dirty="0"/>
              <a:t>」</a:t>
            </a:r>
            <a:endParaRPr lang="en-US" sz="4400" dirty="0"/>
          </a:p>
        </p:txBody>
      </p:sp>
      <p:sp>
        <p:nvSpPr>
          <p:cNvPr id="15" name="TextBox 14"/>
          <p:cNvSpPr txBox="1">
            <a:spLocks noChangeArrowheads="1"/>
          </p:cNvSpPr>
          <p:nvPr/>
        </p:nvSpPr>
        <p:spPr bwMode="auto">
          <a:xfrm>
            <a:off x="1049589" y="5838011"/>
            <a:ext cx="497576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smtClean="0">
                <a:cs typeface="Arial" panose="020B0604020202020204" pitchFamily="34" charset="0"/>
              </a:rPr>
              <a:t>Không</a:t>
            </a:r>
            <a:r>
              <a:rPr lang="en-US" altLang="en-US" dirty="0" smtClean="0">
                <a:cs typeface="Arial" panose="020B0604020202020204" pitchFamily="34" charset="0"/>
              </a:rPr>
              <a:t> </a:t>
            </a:r>
            <a:r>
              <a:rPr lang="en-US" altLang="en-US" dirty="0" err="1" smtClean="0">
                <a:cs typeface="Arial" panose="020B0604020202020204" pitchFamily="34" charset="0"/>
              </a:rPr>
              <a:t>thể</a:t>
            </a:r>
            <a:r>
              <a:rPr lang="en-US" altLang="en-US" dirty="0" smtClean="0">
                <a:cs typeface="Arial" panose="020B0604020202020204" pitchFamily="34" charset="0"/>
              </a:rPr>
              <a:t> </a:t>
            </a:r>
            <a:r>
              <a:rPr lang="en-US" altLang="en-US" dirty="0" err="1" smtClean="0">
                <a:cs typeface="Arial" panose="020B0604020202020204" pitchFamily="34" charset="0"/>
              </a:rPr>
              <a:t>ngủ</a:t>
            </a:r>
            <a:r>
              <a:rPr lang="en-US" altLang="en-US" dirty="0" smtClean="0">
                <a:cs typeface="Arial" panose="020B0604020202020204" pitchFamily="34" charset="0"/>
              </a:rPr>
              <a:t> </a:t>
            </a:r>
            <a:r>
              <a:rPr lang="en-US" altLang="en-US" dirty="0" err="1" smtClean="0">
                <a:cs typeface="Arial" panose="020B0604020202020204" pitchFamily="34" charset="0"/>
              </a:rPr>
              <a:t>được</a:t>
            </a:r>
            <a:r>
              <a:rPr lang="en-US" altLang="en-US" dirty="0" smtClean="0">
                <a:cs typeface="Arial" panose="020B0604020202020204" pitchFamily="34" charset="0"/>
              </a:rPr>
              <a:t> </a:t>
            </a:r>
            <a:r>
              <a:rPr lang="en-US" altLang="en-US" dirty="0" err="1" smtClean="0">
                <a:cs typeface="Arial" panose="020B0604020202020204" pitchFamily="34" charset="0"/>
              </a:rPr>
              <a:t>bị</a:t>
            </a:r>
            <a:r>
              <a:rPr lang="en-US" altLang="en-US" dirty="0" smtClean="0">
                <a:cs typeface="Arial" panose="020B0604020202020204" pitchFamily="34" charset="0"/>
              </a:rPr>
              <a:t> con </a:t>
            </a:r>
            <a:r>
              <a:rPr lang="en-US" altLang="en-US" dirty="0" err="1" smtClean="0">
                <a:cs typeface="Arial" panose="020B0604020202020204" pitchFamily="34" charset="0"/>
              </a:rPr>
              <a:t>khóc</a:t>
            </a:r>
            <a:r>
              <a:rPr lang="en-US" altLang="en-US" dirty="0" smtClean="0">
                <a:cs typeface="Arial" panose="020B0604020202020204" pitchFamily="34" charset="0"/>
              </a:rPr>
              <a:t> </a:t>
            </a:r>
            <a:r>
              <a:rPr lang="en-US" altLang="en-US" dirty="0" err="1" smtClean="0">
                <a:cs typeface="Arial" panose="020B0604020202020204" pitchFamily="34" charset="0"/>
              </a:rPr>
              <a:t>suốt</a:t>
            </a:r>
            <a:r>
              <a:rPr lang="en-US" altLang="en-US" dirty="0" smtClean="0">
                <a:cs typeface="Arial" panose="020B0604020202020204" pitchFamily="34" charset="0"/>
              </a:rPr>
              <a:t> </a:t>
            </a:r>
            <a:r>
              <a:rPr lang="en-US" altLang="en-US" dirty="0" err="1" smtClean="0">
                <a:cs typeface="Arial" panose="020B0604020202020204" pitchFamily="34" charset="0"/>
              </a:rPr>
              <a:t>đêm</a:t>
            </a:r>
            <a:r>
              <a:rPr lang="en-US" altLang="en-US" dirty="0" smtClean="0">
                <a:cs typeface="Arial" panose="020B0604020202020204" pitchFamily="34" charset="0"/>
              </a:rPr>
              <a:t>.</a:t>
            </a:r>
            <a:endParaRPr lang="en-US" altLang="en-US" dirty="0">
              <a:cs typeface="Arial" panose="020B0604020202020204" pitchFamily="34" charset="0"/>
            </a:endParaRPr>
          </a:p>
        </p:txBody>
      </p:sp>
      <p:sp>
        <p:nvSpPr>
          <p:cNvPr id="16" name="TextBox 15"/>
          <p:cNvSpPr txBox="1">
            <a:spLocks noChangeArrowheads="1"/>
          </p:cNvSpPr>
          <p:nvPr/>
        </p:nvSpPr>
        <p:spPr bwMode="auto">
          <a:xfrm>
            <a:off x="674940" y="6198375"/>
            <a:ext cx="8075444" cy="646331"/>
          </a:xfrm>
          <a:prstGeom prst="rect">
            <a:avLst/>
          </a:prstGeom>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dirty="0" smtClean="0">
                <a:latin typeface="mikachan-P" panose="02000600000000000000" pitchFamily="2" charset="-128"/>
                <a:ea typeface="mikachan-P" panose="02000600000000000000" pitchFamily="2" charset="-128"/>
              </a:rPr>
              <a:t>一晩中子どもに泣かれて、眠れなかった。</a:t>
            </a:r>
            <a:endParaRPr lang="en-US" dirty="0">
              <a:latin typeface="mikachan-P" panose="02000600000000000000" pitchFamily="2" charset="-128"/>
              <a:ea typeface="mikachan-P" panose="02000600000000000000" pitchFamily="2" charset="-128"/>
            </a:endParaRPr>
          </a:p>
        </p:txBody>
      </p:sp>
      <p:sp>
        <p:nvSpPr>
          <p:cNvPr id="17" name="Rounded Rectangle 16"/>
          <p:cNvSpPr/>
          <p:nvPr/>
        </p:nvSpPr>
        <p:spPr>
          <a:xfrm>
            <a:off x="2579698" y="3994663"/>
            <a:ext cx="1891374" cy="64633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p:cNvSpPr/>
          <p:nvPr/>
        </p:nvSpPr>
        <p:spPr>
          <a:xfrm>
            <a:off x="5284293" y="5011498"/>
            <a:ext cx="3066419" cy="64633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a:off x="3909666" y="6198375"/>
            <a:ext cx="1958240" cy="64633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a:spLocks noChangeArrowheads="1"/>
          </p:cNvSpPr>
          <p:nvPr/>
        </p:nvSpPr>
        <p:spPr bwMode="auto">
          <a:xfrm>
            <a:off x="6461601" y="173647"/>
            <a:ext cx="687577" cy="307777"/>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sz="1400" dirty="0" smtClean="0">
                <a:latin typeface="mikachan-P" panose="02000600000000000000" pitchFamily="2" charset="-128"/>
                <a:ea typeface="mikachan-P" panose="02000600000000000000" pitchFamily="2" charset="-128"/>
              </a:rPr>
              <a:t>おこ</a:t>
            </a:r>
            <a:endParaRPr lang="en-US" sz="3200" dirty="0">
              <a:latin typeface="mikachan-P" panose="02000600000000000000" pitchFamily="2" charset="-128"/>
              <a:ea typeface="mikachan-P" panose="02000600000000000000" pitchFamily="2" charset="-128"/>
            </a:endParaRPr>
          </a:p>
        </p:txBody>
      </p:sp>
      <p:sp>
        <p:nvSpPr>
          <p:cNvPr id="21" name="TextBox 20"/>
          <p:cNvSpPr txBox="1">
            <a:spLocks noChangeArrowheads="1"/>
          </p:cNvSpPr>
          <p:nvPr/>
        </p:nvSpPr>
        <p:spPr bwMode="auto">
          <a:xfrm>
            <a:off x="9228885" y="714564"/>
            <a:ext cx="1023298" cy="307777"/>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sz="1400" dirty="0" smtClean="0">
                <a:latin typeface="mikachan-P" panose="02000600000000000000" pitchFamily="2" charset="-128"/>
                <a:ea typeface="mikachan-P" panose="02000600000000000000" pitchFamily="2" charset="-128"/>
              </a:rPr>
              <a:t>せつりつ</a:t>
            </a:r>
            <a:endParaRPr lang="en-US" sz="3200" dirty="0">
              <a:latin typeface="mikachan-P" panose="02000600000000000000" pitchFamily="2" charset="-128"/>
              <a:ea typeface="mikachan-P" panose="02000600000000000000" pitchFamily="2" charset="-128"/>
            </a:endParaRPr>
          </a:p>
        </p:txBody>
      </p:sp>
      <p:sp>
        <p:nvSpPr>
          <p:cNvPr id="22" name="TextBox 21"/>
          <p:cNvSpPr txBox="1">
            <a:spLocks noChangeArrowheads="1"/>
          </p:cNvSpPr>
          <p:nvPr/>
        </p:nvSpPr>
        <p:spPr bwMode="auto">
          <a:xfrm>
            <a:off x="7839063" y="1816847"/>
            <a:ext cx="1023298" cy="307777"/>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sz="1400" dirty="0" smtClean="0">
                <a:latin typeface="mikachan-P" panose="02000600000000000000" pitchFamily="2" charset="-128"/>
                <a:ea typeface="mikachan-P" panose="02000600000000000000" pitchFamily="2" charset="-128"/>
              </a:rPr>
              <a:t>わた</a:t>
            </a:r>
            <a:endParaRPr lang="en-US" sz="3200" dirty="0">
              <a:latin typeface="mikachan-P" panose="02000600000000000000" pitchFamily="2" charset="-128"/>
              <a:ea typeface="mikachan-P" panose="02000600000000000000" pitchFamily="2" charset="-128"/>
            </a:endParaRPr>
          </a:p>
        </p:txBody>
      </p:sp>
      <p:sp>
        <p:nvSpPr>
          <p:cNvPr id="23" name="TextBox 22"/>
          <p:cNvSpPr txBox="1">
            <a:spLocks noChangeArrowheads="1"/>
          </p:cNvSpPr>
          <p:nvPr/>
        </p:nvSpPr>
        <p:spPr bwMode="auto">
          <a:xfrm>
            <a:off x="2579697" y="3922991"/>
            <a:ext cx="3421483" cy="311125"/>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sz="1400" dirty="0" smtClean="0">
                <a:latin typeface="mikachan-P" panose="02000600000000000000" pitchFamily="2" charset="-128"/>
                <a:ea typeface="mikachan-P" panose="02000600000000000000" pitchFamily="2" charset="-128"/>
              </a:rPr>
              <a:t>ふ　　　　　　　　　　　　　　　　　　　　　　　　　　　　　　　　　　　　　　　　　　　　　　　　　　　　　　　　　　　　　　　　　　　　　　　　　　　　　　　　　こま</a:t>
            </a:r>
            <a:endParaRPr lang="en-US" sz="3200" dirty="0">
              <a:latin typeface="mikachan-P" panose="02000600000000000000" pitchFamily="2" charset="-128"/>
              <a:ea typeface="mikachan-P" panose="02000600000000000000" pitchFamily="2" charset="-128"/>
            </a:endParaRPr>
          </a:p>
        </p:txBody>
      </p:sp>
      <p:sp>
        <p:nvSpPr>
          <p:cNvPr id="24" name="TextBox 23"/>
          <p:cNvSpPr txBox="1">
            <a:spLocks noChangeArrowheads="1"/>
          </p:cNvSpPr>
          <p:nvPr/>
        </p:nvSpPr>
        <p:spPr bwMode="auto">
          <a:xfrm>
            <a:off x="2043444" y="4957932"/>
            <a:ext cx="3421483" cy="311125"/>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sz="1400" dirty="0" smtClean="0">
                <a:latin typeface="mikachan-P" panose="02000600000000000000" pitchFamily="2" charset="-128"/>
                <a:ea typeface="mikachan-P" panose="02000600000000000000" pitchFamily="2" charset="-128"/>
              </a:rPr>
              <a:t>さ</a:t>
            </a:r>
            <a:r>
              <a:rPr lang="ja-JP" altLang="en-US" sz="1400" dirty="0">
                <a:latin typeface="mikachan-P" panose="02000600000000000000" pitchFamily="2" charset="-128"/>
                <a:ea typeface="mikachan-P" panose="02000600000000000000" pitchFamily="2" charset="-128"/>
              </a:rPr>
              <a:t>い</a:t>
            </a:r>
            <a:r>
              <a:rPr lang="ja-JP" altLang="en-US" sz="1400" dirty="0" smtClean="0">
                <a:latin typeface="mikachan-P" panose="02000600000000000000" pitchFamily="2" charset="-128"/>
                <a:ea typeface="mikachan-P" panose="02000600000000000000" pitchFamily="2" charset="-128"/>
              </a:rPr>
              <a:t>　　　　　　　　　　　　　　　　　　　　　　　　　　　　　　　　　　　　　　　　　　　　　　　　　　　　　　　　　　　　　　　　　　　　　　　　　　そ　　　　　　　　　　ぼ</a:t>
            </a:r>
            <a:endParaRPr lang="en-US" sz="3200" dirty="0">
              <a:latin typeface="mikachan-P" panose="02000600000000000000" pitchFamily="2" charset="-128"/>
              <a:ea typeface="mikachan-P" panose="02000600000000000000" pitchFamily="2" charset="-128"/>
            </a:endParaRPr>
          </a:p>
        </p:txBody>
      </p:sp>
      <p:sp>
        <p:nvSpPr>
          <p:cNvPr id="25" name="TextBox 24"/>
          <p:cNvSpPr txBox="1">
            <a:spLocks noChangeArrowheads="1"/>
          </p:cNvSpPr>
          <p:nvPr/>
        </p:nvSpPr>
        <p:spPr bwMode="auto">
          <a:xfrm>
            <a:off x="755234" y="6104155"/>
            <a:ext cx="7880093" cy="311125"/>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a:spAutoFit/>
          </a:bodyPr>
          <a:lstStyle>
            <a:defPPr>
              <a:defRPr lang="en-US"/>
            </a:defPPr>
            <a:lvl1pPr>
              <a:defRPr sz="3600">
                <a:solidFill>
                  <a:schemeClr val="bg1"/>
                </a:solidFill>
                <a:latin typeface="NtMotoyaKyotai" pitchFamily="18" charset="-128"/>
                <a:ea typeface="NtMotoyaKyotai" pitchFamily="18" charset="-128"/>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r>
              <a:rPr lang="ja-JP" altLang="en-US" sz="1400" dirty="0" smtClean="0">
                <a:latin typeface="mikachan-P" panose="02000600000000000000" pitchFamily="2" charset="-128"/>
                <a:ea typeface="mikachan-P" panose="02000600000000000000" pitchFamily="2" charset="-128"/>
              </a:rPr>
              <a:t>ひとばんじゅう　　　　　　　　　　　　　　　　　　　　　　　　　　　　　　　　　　　　　　　　　　　　　　　　　　　　　　　　　　　　　　　　　　　　　　　　　　　　　　　　　　　　　　　　　　　な　　　　　　　　　　　　　　　　　　　　　　　　　　　　　　　　　　　　　　　　　　　　　　　　　　　　　　　　　　　　　　　　　　　　　　　　　　　　ねむ</a:t>
            </a:r>
            <a:endParaRPr lang="en-US" sz="3200" dirty="0">
              <a:latin typeface="mikachan-P" panose="02000600000000000000" pitchFamily="2" charset="-128"/>
              <a:ea typeface="mikachan-P" panose="02000600000000000000" pitchFamily="2" charset="-128"/>
            </a:endParaRPr>
          </a:p>
        </p:txBody>
      </p:sp>
    </p:spTree>
    <p:extLst>
      <p:ext uri="{BB962C8B-B14F-4D97-AF65-F5344CB8AC3E}">
        <p14:creationId xmlns:p14="http://schemas.microsoft.com/office/powerpoint/2010/main" val="3063242770"/>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par>
                                <p:cTn id="8" presetID="17" presetClass="entr" presetSubtype="1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strVal val="#ppt_h"/>
                                          </p:val>
                                        </p:tav>
                                        <p:tav tm="100000">
                                          <p:val>
                                            <p:strVal val="#ppt_h"/>
                                          </p:val>
                                        </p:tav>
                                      </p:tavLst>
                                    </p:anim>
                                  </p:childTnLst>
                                </p:cTn>
                              </p:par>
                              <p:par>
                                <p:cTn id="12" presetID="17" presetClass="entr" presetSubtype="10" fill="hold" grpId="0" nodeType="withEffect">
                                  <p:stCondLst>
                                    <p:cond delay="0"/>
                                  </p:stCondLst>
                                  <p:childTnLst>
                                    <p:set>
                                      <p:cBhvr>
                                        <p:cTn id="13" dur="1" fill="hold">
                                          <p:stCondLst>
                                            <p:cond delay="0"/>
                                          </p:stCondLst>
                                        </p:cTn>
                                        <p:tgtEl>
                                          <p:spTgt spid="21"/>
                                        </p:tgtEl>
                                        <p:attrNameLst>
                                          <p:attrName>style.visibility</p:attrName>
                                        </p:attrNameLst>
                                      </p:cBhvr>
                                      <p:to>
                                        <p:strVal val="visible"/>
                                      </p:to>
                                    </p:set>
                                    <p:anim calcmode="lin" valueType="num">
                                      <p:cBhvr>
                                        <p:cTn id="14" dur="500" fill="hold"/>
                                        <p:tgtEl>
                                          <p:spTgt spid="21"/>
                                        </p:tgtEl>
                                        <p:attrNameLst>
                                          <p:attrName>ppt_w</p:attrName>
                                        </p:attrNameLst>
                                      </p:cBhvr>
                                      <p:tavLst>
                                        <p:tav tm="0">
                                          <p:val>
                                            <p:fltVal val="0"/>
                                          </p:val>
                                        </p:tav>
                                        <p:tav tm="100000">
                                          <p:val>
                                            <p:strVal val="#ppt_w"/>
                                          </p:val>
                                        </p:tav>
                                      </p:tavLst>
                                    </p:anim>
                                    <p:anim calcmode="lin" valueType="num">
                                      <p:cBhvr>
                                        <p:cTn id="15" dur="500" fill="hold"/>
                                        <p:tgtEl>
                                          <p:spTgt spid="21"/>
                                        </p:tgtEl>
                                        <p:attrNameLst>
                                          <p:attrName>ppt_h</p:attrName>
                                        </p:attrNameLst>
                                      </p:cBhvr>
                                      <p:tavLst>
                                        <p:tav tm="0">
                                          <p:val>
                                            <p:strVal val="#ppt_h"/>
                                          </p:val>
                                        </p:tav>
                                        <p:tav tm="100000">
                                          <p:val>
                                            <p:strVal val="#ppt_h"/>
                                          </p:val>
                                        </p:tav>
                                      </p:tavLst>
                                    </p:anim>
                                  </p:childTnLst>
                                </p:cTn>
                              </p:par>
                              <p:par>
                                <p:cTn id="16" presetID="17" presetClass="entr" presetSubtype="10"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 calcmode="lin" valueType="num">
                                      <p:cBhvr>
                                        <p:cTn id="18" dur="500" fill="hold"/>
                                        <p:tgtEl>
                                          <p:spTgt spid="22"/>
                                        </p:tgtEl>
                                        <p:attrNameLst>
                                          <p:attrName>ppt_w</p:attrName>
                                        </p:attrNameLst>
                                      </p:cBhvr>
                                      <p:tavLst>
                                        <p:tav tm="0">
                                          <p:val>
                                            <p:fltVal val="0"/>
                                          </p:val>
                                        </p:tav>
                                        <p:tav tm="100000">
                                          <p:val>
                                            <p:strVal val="#ppt_w"/>
                                          </p:val>
                                        </p:tav>
                                      </p:tavLst>
                                    </p:anim>
                                    <p:anim calcmode="lin" valueType="num">
                                      <p:cBhvr>
                                        <p:cTn id="19" dur="500" fill="hold"/>
                                        <p:tgtEl>
                                          <p:spTgt spid="22"/>
                                        </p:tgtEl>
                                        <p:attrNameLst>
                                          <p:attrName>ppt_h</p:attrName>
                                        </p:attrNameLst>
                                      </p:cBhvr>
                                      <p:tavLst>
                                        <p:tav tm="0">
                                          <p:val>
                                            <p:strVal val="#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500" fill="hold"/>
                                        <p:tgtEl>
                                          <p:spTgt spid="4"/>
                                        </p:tgtEl>
                                        <p:attrNameLst>
                                          <p:attrName>ppt_x</p:attrName>
                                        </p:attrNameLst>
                                      </p:cBhvr>
                                      <p:tavLst>
                                        <p:tav tm="0">
                                          <p:val>
                                            <p:strVal val="0-#ppt_w/2"/>
                                          </p:val>
                                        </p:tav>
                                        <p:tav tm="100000">
                                          <p:val>
                                            <p:strVal val="#ppt_x"/>
                                          </p:val>
                                        </p:tav>
                                      </p:tavLst>
                                    </p:anim>
                                    <p:anim calcmode="lin" valueType="num">
                                      <p:cBhvr additive="base">
                                        <p:cTn id="25"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1" fill="hold" grpId="0" nodeType="click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fill="hold"/>
                                        <p:tgtEl>
                                          <p:spTgt spid="9"/>
                                        </p:tgtEl>
                                        <p:attrNameLst>
                                          <p:attrName>ppt_x</p:attrName>
                                        </p:attrNameLst>
                                      </p:cBhvr>
                                      <p:tavLst>
                                        <p:tav tm="0">
                                          <p:val>
                                            <p:strVal val="#ppt_x"/>
                                          </p:val>
                                        </p:tav>
                                        <p:tav tm="100000">
                                          <p:val>
                                            <p:strVal val="#ppt_x"/>
                                          </p:val>
                                        </p:tav>
                                      </p:tavLst>
                                    </p:anim>
                                    <p:anim calcmode="lin" valueType="num">
                                      <p:cBhvr additive="base">
                                        <p:cTn id="31"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7" presetClass="entr" presetSubtype="10" fill="hold" grpId="0" nodeType="clickEffect">
                                  <p:stCondLst>
                                    <p:cond delay="0"/>
                                  </p:stCondLst>
                                  <p:childTnLst>
                                    <p:set>
                                      <p:cBhvr>
                                        <p:cTn id="35" dur="1" fill="hold">
                                          <p:stCondLst>
                                            <p:cond delay="0"/>
                                          </p:stCondLst>
                                        </p:cTn>
                                        <p:tgtEl>
                                          <p:spTgt spid="3"/>
                                        </p:tgtEl>
                                        <p:attrNameLst>
                                          <p:attrName>style.visibility</p:attrName>
                                        </p:attrNameLst>
                                      </p:cBhvr>
                                      <p:to>
                                        <p:strVal val="visible"/>
                                      </p:to>
                                    </p:set>
                                    <p:anim calcmode="lin" valueType="num">
                                      <p:cBhvr>
                                        <p:cTn id="36" dur="500" fill="hold"/>
                                        <p:tgtEl>
                                          <p:spTgt spid="3"/>
                                        </p:tgtEl>
                                        <p:attrNameLst>
                                          <p:attrName>ppt_w</p:attrName>
                                        </p:attrNameLst>
                                      </p:cBhvr>
                                      <p:tavLst>
                                        <p:tav tm="0">
                                          <p:val>
                                            <p:fltVal val="0"/>
                                          </p:val>
                                        </p:tav>
                                        <p:tav tm="100000">
                                          <p:val>
                                            <p:strVal val="#ppt_w"/>
                                          </p:val>
                                        </p:tav>
                                      </p:tavLst>
                                    </p:anim>
                                    <p:anim calcmode="lin" valueType="num">
                                      <p:cBhvr>
                                        <p:cTn id="37" dur="500" fill="hold"/>
                                        <p:tgtEl>
                                          <p:spTgt spid="3"/>
                                        </p:tgtEl>
                                        <p:attrNameLst>
                                          <p:attrName>ppt_h</p:attrName>
                                        </p:attrNameLst>
                                      </p:cBhvr>
                                      <p:tavLst>
                                        <p:tav tm="0">
                                          <p:val>
                                            <p:strVal val="#ppt_h"/>
                                          </p:val>
                                        </p:tav>
                                        <p:tav tm="100000">
                                          <p:val>
                                            <p:strVal val="#ppt_h"/>
                                          </p:val>
                                        </p:tav>
                                      </p:tavLst>
                                    </p:anim>
                                  </p:childTnLst>
                                </p:cTn>
                              </p:par>
                              <p:par>
                                <p:cTn id="38" presetID="17" presetClass="entr" presetSubtype="10" fill="hold" grpId="0" nodeType="withEffect">
                                  <p:stCondLst>
                                    <p:cond delay="0"/>
                                  </p:stCondLst>
                                  <p:childTnLst>
                                    <p:set>
                                      <p:cBhvr>
                                        <p:cTn id="39" dur="1" fill="hold">
                                          <p:stCondLst>
                                            <p:cond delay="0"/>
                                          </p:stCondLst>
                                        </p:cTn>
                                        <p:tgtEl>
                                          <p:spTgt spid="23"/>
                                        </p:tgtEl>
                                        <p:attrNameLst>
                                          <p:attrName>style.visibility</p:attrName>
                                        </p:attrNameLst>
                                      </p:cBhvr>
                                      <p:to>
                                        <p:strVal val="visible"/>
                                      </p:to>
                                    </p:set>
                                    <p:anim calcmode="lin" valueType="num">
                                      <p:cBhvr>
                                        <p:cTn id="40" dur="500" fill="hold"/>
                                        <p:tgtEl>
                                          <p:spTgt spid="23"/>
                                        </p:tgtEl>
                                        <p:attrNameLst>
                                          <p:attrName>ppt_w</p:attrName>
                                        </p:attrNameLst>
                                      </p:cBhvr>
                                      <p:tavLst>
                                        <p:tav tm="0">
                                          <p:val>
                                            <p:fltVal val="0"/>
                                          </p:val>
                                        </p:tav>
                                        <p:tav tm="100000">
                                          <p:val>
                                            <p:strVal val="#ppt_w"/>
                                          </p:val>
                                        </p:tav>
                                      </p:tavLst>
                                    </p:anim>
                                    <p:anim calcmode="lin" valueType="num">
                                      <p:cBhvr>
                                        <p:cTn id="41" dur="500" fill="hold"/>
                                        <p:tgtEl>
                                          <p:spTgt spid="23"/>
                                        </p:tgtEl>
                                        <p:attrNameLst>
                                          <p:attrName>ppt_h</p:attrName>
                                        </p:attrNameLst>
                                      </p:cBhvr>
                                      <p:tavLst>
                                        <p:tav tm="0">
                                          <p:val>
                                            <p:strVal val="#ppt_h"/>
                                          </p:val>
                                        </p:tav>
                                        <p:tav tm="100000">
                                          <p:val>
                                            <p:strVal val="#ppt_h"/>
                                          </p:val>
                                        </p:tav>
                                      </p:tavLst>
                                    </p:anim>
                                  </p:childTnLst>
                                </p:cTn>
                              </p:par>
                            </p:childTnLst>
                          </p:cTn>
                        </p:par>
                      </p:childTnLst>
                    </p:cTn>
                  </p:par>
                  <p:par>
                    <p:cTn id="42" fill="hold">
                      <p:stCondLst>
                        <p:cond delay="indefinite"/>
                      </p:stCondLst>
                      <p:childTnLst>
                        <p:par>
                          <p:cTn id="43" fill="hold">
                            <p:stCondLst>
                              <p:cond delay="0"/>
                            </p:stCondLst>
                            <p:childTnLst>
                              <p:par>
                                <p:cTn id="44" presetID="17" presetClass="entr" presetSubtype="10" fill="hold" grpId="0" nodeType="clickEffect">
                                  <p:stCondLst>
                                    <p:cond delay="0"/>
                                  </p:stCondLst>
                                  <p:childTnLst>
                                    <p:set>
                                      <p:cBhvr>
                                        <p:cTn id="45" dur="1" fill="hold">
                                          <p:stCondLst>
                                            <p:cond delay="0"/>
                                          </p:stCondLst>
                                        </p:cTn>
                                        <p:tgtEl>
                                          <p:spTgt spid="13"/>
                                        </p:tgtEl>
                                        <p:attrNameLst>
                                          <p:attrName>style.visibility</p:attrName>
                                        </p:attrNameLst>
                                      </p:cBhvr>
                                      <p:to>
                                        <p:strVal val="visible"/>
                                      </p:to>
                                    </p:set>
                                    <p:anim calcmode="lin" valueType="num">
                                      <p:cBhvr>
                                        <p:cTn id="46" dur="500" fill="hold"/>
                                        <p:tgtEl>
                                          <p:spTgt spid="13"/>
                                        </p:tgtEl>
                                        <p:attrNameLst>
                                          <p:attrName>ppt_w</p:attrName>
                                        </p:attrNameLst>
                                      </p:cBhvr>
                                      <p:tavLst>
                                        <p:tav tm="0">
                                          <p:val>
                                            <p:fltVal val="0"/>
                                          </p:val>
                                        </p:tav>
                                        <p:tav tm="100000">
                                          <p:val>
                                            <p:strVal val="#ppt_w"/>
                                          </p:val>
                                        </p:tav>
                                      </p:tavLst>
                                    </p:anim>
                                    <p:anim calcmode="lin" valueType="num">
                                      <p:cBhvr>
                                        <p:cTn id="47" dur="500" fill="hold"/>
                                        <p:tgtEl>
                                          <p:spTgt spid="13"/>
                                        </p:tgtEl>
                                        <p:attrNameLst>
                                          <p:attrName>ppt_h</p:attrName>
                                        </p:attrNameLst>
                                      </p:cBhvr>
                                      <p:tavLst>
                                        <p:tav tm="0">
                                          <p:val>
                                            <p:strVal val="#ppt_h"/>
                                          </p:val>
                                        </p:tav>
                                        <p:tav tm="100000">
                                          <p:val>
                                            <p:strVal val="#ppt_h"/>
                                          </p:val>
                                        </p:tav>
                                      </p:tavLst>
                                    </p:anim>
                                  </p:childTnLst>
                                </p:cTn>
                              </p:par>
                              <p:par>
                                <p:cTn id="48" presetID="17" presetClass="entr" presetSubtype="10" fill="hold" grpId="0" nodeType="withEffect">
                                  <p:stCondLst>
                                    <p:cond delay="0"/>
                                  </p:stCondLst>
                                  <p:childTnLst>
                                    <p:set>
                                      <p:cBhvr>
                                        <p:cTn id="49" dur="1" fill="hold">
                                          <p:stCondLst>
                                            <p:cond delay="0"/>
                                          </p:stCondLst>
                                        </p:cTn>
                                        <p:tgtEl>
                                          <p:spTgt spid="24"/>
                                        </p:tgtEl>
                                        <p:attrNameLst>
                                          <p:attrName>style.visibility</p:attrName>
                                        </p:attrNameLst>
                                      </p:cBhvr>
                                      <p:to>
                                        <p:strVal val="visible"/>
                                      </p:to>
                                    </p:set>
                                    <p:anim calcmode="lin" valueType="num">
                                      <p:cBhvr>
                                        <p:cTn id="50" dur="500" fill="hold"/>
                                        <p:tgtEl>
                                          <p:spTgt spid="24"/>
                                        </p:tgtEl>
                                        <p:attrNameLst>
                                          <p:attrName>ppt_w</p:attrName>
                                        </p:attrNameLst>
                                      </p:cBhvr>
                                      <p:tavLst>
                                        <p:tav tm="0">
                                          <p:val>
                                            <p:fltVal val="0"/>
                                          </p:val>
                                        </p:tav>
                                        <p:tav tm="100000">
                                          <p:val>
                                            <p:strVal val="#ppt_w"/>
                                          </p:val>
                                        </p:tav>
                                      </p:tavLst>
                                    </p:anim>
                                    <p:anim calcmode="lin" valueType="num">
                                      <p:cBhvr>
                                        <p:cTn id="51" dur="500" fill="hold"/>
                                        <p:tgtEl>
                                          <p:spTgt spid="24"/>
                                        </p:tgtEl>
                                        <p:attrNameLst>
                                          <p:attrName>ppt_h</p:attrName>
                                        </p:attrNameLst>
                                      </p:cBhvr>
                                      <p:tavLst>
                                        <p:tav tm="0">
                                          <p:val>
                                            <p:strVal val="#ppt_h"/>
                                          </p:val>
                                        </p:tav>
                                        <p:tav tm="100000">
                                          <p:val>
                                            <p:strVal val="#ppt_h"/>
                                          </p:val>
                                        </p:tav>
                                      </p:tavLst>
                                    </p:anim>
                                  </p:childTnLst>
                                </p:cTn>
                              </p:par>
                            </p:childTnLst>
                          </p:cTn>
                        </p:par>
                      </p:childTnLst>
                    </p:cTn>
                  </p:par>
                  <p:par>
                    <p:cTn id="52" fill="hold">
                      <p:stCondLst>
                        <p:cond delay="indefinite"/>
                      </p:stCondLst>
                      <p:childTnLst>
                        <p:par>
                          <p:cTn id="53" fill="hold">
                            <p:stCondLst>
                              <p:cond delay="0"/>
                            </p:stCondLst>
                            <p:childTnLst>
                              <p:par>
                                <p:cTn id="54" presetID="17" presetClass="entr" presetSubtype="10" fill="hold" grpId="0" nodeType="clickEffect">
                                  <p:stCondLst>
                                    <p:cond delay="0"/>
                                  </p:stCondLst>
                                  <p:childTnLst>
                                    <p:set>
                                      <p:cBhvr>
                                        <p:cTn id="55" dur="1" fill="hold">
                                          <p:stCondLst>
                                            <p:cond delay="0"/>
                                          </p:stCondLst>
                                        </p:cTn>
                                        <p:tgtEl>
                                          <p:spTgt spid="16"/>
                                        </p:tgtEl>
                                        <p:attrNameLst>
                                          <p:attrName>style.visibility</p:attrName>
                                        </p:attrNameLst>
                                      </p:cBhvr>
                                      <p:to>
                                        <p:strVal val="visible"/>
                                      </p:to>
                                    </p:set>
                                    <p:anim calcmode="lin" valueType="num">
                                      <p:cBhvr>
                                        <p:cTn id="56" dur="500" fill="hold"/>
                                        <p:tgtEl>
                                          <p:spTgt spid="16"/>
                                        </p:tgtEl>
                                        <p:attrNameLst>
                                          <p:attrName>ppt_w</p:attrName>
                                        </p:attrNameLst>
                                      </p:cBhvr>
                                      <p:tavLst>
                                        <p:tav tm="0">
                                          <p:val>
                                            <p:fltVal val="0"/>
                                          </p:val>
                                        </p:tav>
                                        <p:tav tm="100000">
                                          <p:val>
                                            <p:strVal val="#ppt_w"/>
                                          </p:val>
                                        </p:tav>
                                      </p:tavLst>
                                    </p:anim>
                                    <p:anim calcmode="lin" valueType="num">
                                      <p:cBhvr>
                                        <p:cTn id="57" dur="500" fill="hold"/>
                                        <p:tgtEl>
                                          <p:spTgt spid="16"/>
                                        </p:tgtEl>
                                        <p:attrNameLst>
                                          <p:attrName>ppt_h</p:attrName>
                                        </p:attrNameLst>
                                      </p:cBhvr>
                                      <p:tavLst>
                                        <p:tav tm="0">
                                          <p:val>
                                            <p:strVal val="#ppt_h"/>
                                          </p:val>
                                        </p:tav>
                                        <p:tav tm="100000">
                                          <p:val>
                                            <p:strVal val="#ppt_h"/>
                                          </p:val>
                                        </p:tav>
                                      </p:tavLst>
                                    </p:anim>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grpId="0" nodeType="click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barn(inVertical)">
                                      <p:cBhvr>
                                        <p:cTn id="62" dur="500"/>
                                        <p:tgtEl>
                                          <p:spTgt spid="17"/>
                                        </p:tgtEl>
                                      </p:cBhvr>
                                    </p:animEffect>
                                  </p:childTnLst>
                                </p:cTn>
                              </p:par>
                              <p:par>
                                <p:cTn id="63" presetID="16" presetClass="entr" presetSubtype="21" fill="hold" grpId="0"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barn(inVertical)">
                                      <p:cBhvr>
                                        <p:cTn id="65" dur="500"/>
                                        <p:tgtEl>
                                          <p:spTgt spid="18"/>
                                        </p:tgtEl>
                                      </p:cBhvr>
                                    </p:animEffect>
                                  </p:childTnLst>
                                </p:cTn>
                              </p:par>
                              <p:par>
                                <p:cTn id="66" presetID="16" presetClass="entr" presetSubtype="21" fill="hold" grpId="0" nodeType="with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barn(inVertical)">
                                      <p:cBhvr>
                                        <p:cTn id="68" dur="500"/>
                                        <p:tgtEl>
                                          <p:spTgt spid="19"/>
                                        </p:tgtEl>
                                      </p:cBhvr>
                                    </p:animEffect>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grpId="0" nodeType="clickEffect">
                                  <p:stCondLst>
                                    <p:cond delay="0"/>
                                  </p:stCondLst>
                                  <p:childTnLst>
                                    <p:set>
                                      <p:cBhvr>
                                        <p:cTn id="72" dur="1" fill="hold">
                                          <p:stCondLst>
                                            <p:cond delay="0"/>
                                          </p:stCondLst>
                                        </p:cTn>
                                        <p:tgtEl>
                                          <p:spTgt spid="2"/>
                                        </p:tgtEl>
                                        <p:attrNameLst>
                                          <p:attrName>style.visibility</p:attrName>
                                        </p:attrNameLst>
                                      </p:cBhvr>
                                      <p:to>
                                        <p:strVal val="visible"/>
                                      </p:to>
                                    </p:set>
                                    <p:animEffect transition="in" filter="fade">
                                      <p:cBhvr>
                                        <p:cTn id="73" dur="1000"/>
                                        <p:tgtEl>
                                          <p:spTgt spid="2"/>
                                        </p:tgtEl>
                                      </p:cBhvr>
                                    </p:animEffect>
                                    <p:anim calcmode="lin" valueType="num">
                                      <p:cBhvr>
                                        <p:cTn id="74" dur="1000" fill="hold"/>
                                        <p:tgtEl>
                                          <p:spTgt spid="2"/>
                                        </p:tgtEl>
                                        <p:attrNameLst>
                                          <p:attrName>ppt_x</p:attrName>
                                        </p:attrNameLst>
                                      </p:cBhvr>
                                      <p:tavLst>
                                        <p:tav tm="0">
                                          <p:val>
                                            <p:strVal val="#ppt_x"/>
                                          </p:val>
                                        </p:tav>
                                        <p:tav tm="100000">
                                          <p:val>
                                            <p:strVal val="#ppt_x"/>
                                          </p:val>
                                        </p:tav>
                                      </p:tavLst>
                                    </p:anim>
                                    <p:anim calcmode="lin" valueType="num">
                                      <p:cBhvr>
                                        <p:cTn id="7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11"/>
                                        </p:tgtEl>
                                        <p:attrNameLst>
                                          <p:attrName>style.visibility</p:attrName>
                                        </p:attrNameLst>
                                      </p:cBhvr>
                                      <p:to>
                                        <p:strVal val="visible"/>
                                      </p:to>
                                    </p:set>
                                    <p:animEffect transition="in" filter="fade">
                                      <p:cBhvr>
                                        <p:cTn id="80" dur="1000"/>
                                        <p:tgtEl>
                                          <p:spTgt spid="11"/>
                                        </p:tgtEl>
                                      </p:cBhvr>
                                    </p:animEffect>
                                    <p:anim calcmode="lin" valueType="num">
                                      <p:cBhvr>
                                        <p:cTn id="81" dur="1000" fill="hold"/>
                                        <p:tgtEl>
                                          <p:spTgt spid="11"/>
                                        </p:tgtEl>
                                        <p:attrNameLst>
                                          <p:attrName>ppt_x</p:attrName>
                                        </p:attrNameLst>
                                      </p:cBhvr>
                                      <p:tavLst>
                                        <p:tav tm="0">
                                          <p:val>
                                            <p:strVal val="#ppt_x"/>
                                          </p:val>
                                        </p:tav>
                                        <p:tav tm="100000">
                                          <p:val>
                                            <p:strVal val="#ppt_x"/>
                                          </p:val>
                                        </p:tav>
                                      </p:tavLst>
                                    </p:anim>
                                    <p:anim calcmode="lin" valueType="num">
                                      <p:cBhvr>
                                        <p:cTn id="82"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42" presetClass="entr" presetSubtype="0" fill="hold" grpId="0" nodeType="clickEffect">
                                  <p:stCondLst>
                                    <p:cond delay="0"/>
                                  </p:stCondLst>
                                  <p:childTnLst>
                                    <p:set>
                                      <p:cBhvr>
                                        <p:cTn id="86" dur="1" fill="hold">
                                          <p:stCondLst>
                                            <p:cond delay="0"/>
                                          </p:stCondLst>
                                        </p:cTn>
                                        <p:tgtEl>
                                          <p:spTgt spid="15"/>
                                        </p:tgtEl>
                                        <p:attrNameLst>
                                          <p:attrName>style.visibility</p:attrName>
                                        </p:attrNameLst>
                                      </p:cBhvr>
                                      <p:to>
                                        <p:strVal val="visible"/>
                                      </p:to>
                                    </p:set>
                                    <p:animEffect transition="in" filter="fade">
                                      <p:cBhvr>
                                        <p:cTn id="87" dur="1000"/>
                                        <p:tgtEl>
                                          <p:spTgt spid="15"/>
                                        </p:tgtEl>
                                      </p:cBhvr>
                                    </p:animEffect>
                                    <p:anim calcmode="lin" valueType="num">
                                      <p:cBhvr>
                                        <p:cTn id="88" dur="1000" fill="hold"/>
                                        <p:tgtEl>
                                          <p:spTgt spid="15"/>
                                        </p:tgtEl>
                                        <p:attrNameLst>
                                          <p:attrName>ppt_x</p:attrName>
                                        </p:attrNameLst>
                                      </p:cBhvr>
                                      <p:tavLst>
                                        <p:tav tm="0">
                                          <p:val>
                                            <p:strVal val="#ppt_x"/>
                                          </p:val>
                                        </p:tav>
                                        <p:tav tm="100000">
                                          <p:val>
                                            <p:strVal val="#ppt_x"/>
                                          </p:val>
                                        </p:tav>
                                      </p:tavLst>
                                    </p:anim>
                                    <p:anim calcmode="lin" valueType="num">
                                      <p:cBhvr>
                                        <p:cTn id="89" dur="1000" fill="hold"/>
                                        <p:tgtEl>
                                          <p:spTgt spid="15"/>
                                        </p:tgtEl>
                                        <p:attrNameLst>
                                          <p:attrName>ppt_y</p:attrName>
                                        </p:attrNameLst>
                                      </p:cBhvr>
                                      <p:tavLst>
                                        <p:tav tm="0">
                                          <p:val>
                                            <p:strVal val="#ppt_y+.1"/>
                                          </p:val>
                                        </p:tav>
                                        <p:tav tm="100000">
                                          <p:val>
                                            <p:strVal val="#ppt_y"/>
                                          </p:val>
                                        </p:tav>
                                      </p:tavLst>
                                    </p:anim>
                                  </p:childTnLst>
                                </p:cTn>
                              </p:par>
                              <p:par>
                                <p:cTn id="90" presetID="17" presetClass="entr" presetSubtype="10" fill="hold" grpId="0" nodeType="withEffect">
                                  <p:stCondLst>
                                    <p:cond delay="0"/>
                                  </p:stCondLst>
                                  <p:childTnLst>
                                    <p:set>
                                      <p:cBhvr>
                                        <p:cTn id="91" dur="1" fill="hold">
                                          <p:stCondLst>
                                            <p:cond delay="0"/>
                                          </p:stCondLst>
                                        </p:cTn>
                                        <p:tgtEl>
                                          <p:spTgt spid="25"/>
                                        </p:tgtEl>
                                        <p:attrNameLst>
                                          <p:attrName>style.visibility</p:attrName>
                                        </p:attrNameLst>
                                      </p:cBhvr>
                                      <p:to>
                                        <p:strVal val="visible"/>
                                      </p:to>
                                    </p:set>
                                    <p:anim calcmode="lin" valueType="num">
                                      <p:cBhvr>
                                        <p:cTn id="92" dur="500" fill="hold"/>
                                        <p:tgtEl>
                                          <p:spTgt spid="25"/>
                                        </p:tgtEl>
                                        <p:attrNameLst>
                                          <p:attrName>ppt_w</p:attrName>
                                        </p:attrNameLst>
                                      </p:cBhvr>
                                      <p:tavLst>
                                        <p:tav tm="0">
                                          <p:val>
                                            <p:fltVal val="0"/>
                                          </p:val>
                                        </p:tav>
                                        <p:tav tm="100000">
                                          <p:val>
                                            <p:strVal val="#ppt_w"/>
                                          </p:val>
                                        </p:tav>
                                      </p:tavLst>
                                    </p:anim>
                                    <p:anim calcmode="lin" valueType="num">
                                      <p:cBhvr>
                                        <p:cTn id="93" dur="500" fill="hold"/>
                                        <p:tgtEl>
                                          <p:spTgt spid="2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11" grpId="0"/>
      <p:bldP spid="13" grpId="0" animBg="1"/>
      <p:bldP spid="14" grpId="0" animBg="1"/>
      <p:bldP spid="4" grpId="0" animBg="1"/>
      <p:bldP spid="9" grpId="0" animBg="1"/>
      <p:bldP spid="15" grpId="0"/>
      <p:bldP spid="16" grpId="0" animBg="1"/>
      <p:bldP spid="17" grpId="0" animBg="1"/>
      <p:bldP spid="18" grpId="0" animBg="1"/>
      <p:bldP spid="19" grpId="0" animBg="1"/>
      <p:bldP spid="20" grpId="0"/>
      <p:bldP spid="21" grpId="0"/>
      <p:bldP spid="22" grpId="0"/>
      <p:bldP spid="23" grpId="0"/>
      <p:bldP spid="24" grpId="0"/>
      <p:bldP spid="2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2"/>
          <p:cNvSpPr txBox="1">
            <a:spLocks noChangeArrowheads="1"/>
          </p:cNvSpPr>
          <p:nvPr/>
        </p:nvSpPr>
        <p:spPr bwMode="auto">
          <a:xfrm>
            <a:off x="4286442" y="4756207"/>
            <a:ext cx="45720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t>Vì đã cho tiền vào nên nước ngọt chạy ra.</a:t>
            </a:r>
          </a:p>
        </p:txBody>
      </p:sp>
      <p:sp>
        <p:nvSpPr>
          <p:cNvPr id="18" name="TextBox 2"/>
          <p:cNvSpPr txBox="1">
            <a:spLocks noChangeArrowheads="1"/>
          </p:cNvSpPr>
          <p:nvPr/>
        </p:nvSpPr>
        <p:spPr bwMode="auto">
          <a:xfrm>
            <a:off x="4819842" y="2025708"/>
            <a:ext cx="35052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t>Vì đã uống thuốc nên đã khỏi.</a:t>
            </a:r>
          </a:p>
        </p:txBody>
      </p:sp>
      <p:sp>
        <p:nvSpPr>
          <p:cNvPr id="3" name="Rounded Rectangle 2"/>
          <p:cNvSpPr/>
          <p:nvPr/>
        </p:nvSpPr>
        <p:spPr>
          <a:xfrm>
            <a:off x="3876867" y="1906644"/>
            <a:ext cx="5943600" cy="6096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800" dirty="0">
                <a:latin typeface="NtMotoyaKyotai" pitchFamily="18" charset="-128"/>
                <a:ea typeface="NtMotoyaKyotai" pitchFamily="18" charset="-128"/>
              </a:rPr>
              <a:t>薬を　飲んだので、治りました。</a:t>
            </a:r>
            <a:endParaRPr lang="en-US" sz="2800" dirty="0">
              <a:latin typeface="NtMotoyaKyotai" pitchFamily="18" charset="-128"/>
              <a:ea typeface="NtMotoyaKyotai" pitchFamily="18" charset="-128"/>
            </a:endParaRPr>
          </a:p>
        </p:txBody>
      </p:sp>
      <p:sp>
        <p:nvSpPr>
          <p:cNvPr id="4" name="Rounded Rectangle 3"/>
          <p:cNvSpPr/>
          <p:nvPr/>
        </p:nvSpPr>
        <p:spPr>
          <a:xfrm rot="21239243">
            <a:off x="1960418" y="329474"/>
            <a:ext cx="3429000" cy="914400"/>
          </a:xfrm>
          <a:prstGeom prst="roundRect">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ahoma" pitchFamily="34" charset="0"/>
                <a:ea typeface="Tahoma" pitchFamily="34" charset="0"/>
                <a:cs typeface="Tahoma" pitchFamily="34" charset="0"/>
              </a:rPr>
              <a:t>MẪU CÂU THỂ HIỆN</a:t>
            </a:r>
          </a:p>
          <a:p>
            <a:pPr algn="ctr">
              <a:defRPr/>
            </a:pPr>
            <a:r>
              <a:rPr lang="en-US"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ahoma" pitchFamily="34" charset="0"/>
                <a:ea typeface="Tahoma" pitchFamily="34" charset="0"/>
                <a:cs typeface="Tahoma" pitchFamily="34" charset="0"/>
              </a:rPr>
              <a:t>“SỰ NGHỊCH LÝ”</a:t>
            </a:r>
          </a:p>
        </p:txBody>
      </p:sp>
      <p:sp>
        <p:nvSpPr>
          <p:cNvPr id="5" name="Rounded Rectangle 4"/>
          <p:cNvSpPr/>
          <p:nvPr/>
        </p:nvSpPr>
        <p:spPr>
          <a:xfrm rot="308901">
            <a:off x="7121238" y="270371"/>
            <a:ext cx="2667000" cy="838201"/>
          </a:xfrm>
          <a:prstGeom prst="roundRect">
            <a:avLst/>
          </a:prstGeom>
        </p:spPr>
        <p:style>
          <a:lnRef idx="0">
            <a:schemeClr val="accent4"/>
          </a:lnRef>
          <a:fillRef idx="3">
            <a:schemeClr val="accent4"/>
          </a:fillRef>
          <a:effectRef idx="3">
            <a:schemeClr val="accent4"/>
          </a:effectRef>
          <a:fontRef idx="minor">
            <a:schemeClr val="lt1"/>
          </a:fontRef>
        </p:style>
        <p:txBody>
          <a:bodyPr anchor="ctr"/>
          <a:lstStyle/>
          <a:p>
            <a:pPr algn="ctr">
              <a:defRPr/>
            </a:pPr>
            <a:r>
              <a:rPr lang="ja-JP" alt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rPr>
              <a:t>～のに、</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endParaRPr>
          </a:p>
        </p:txBody>
      </p:sp>
      <p:sp>
        <p:nvSpPr>
          <p:cNvPr id="14" name="Rounded Rectangle 13"/>
          <p:cNvSpPr/>
          <p:nvPr/>
        </p:nvSpPr>
        <p:spPr>
          <a:xfrm rot="452849">
            <a:off x="5139989" y="97151"/>
            <a:ext cx="1257174" cy="609600"/>
          </a:xfrm>
          <a:prstGeom prst="roundRect">
            <a:avLst/>
          </a:prstGeom>
          <a:solidFill>
            <a:schemeClr val="accent3">
              <a:lumMod val="75000"/>
            </a:schemeClr>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style>
          <a:lnRef idx="0">
            <a:schemeClr val="accent4"/>
          </a:lnRef>
          <a:fillRef idx="3">
            <a:schemeClr val="accent4"/>
          </a:fillRef>
          <a:effectRef idx="3">
            <a:schemeClr val="accent4"/>
          </a:effectRef>
          <a:fontRef idx="minor">
            <a:schemeClr val="lt1"/>
          </a:fontRef>
        </p:style>
        <p:txBody>
          <a:bodyPr anchor="ctr"/>
          <a:lstStyle/>
          <a:p>
            <a:pPr algn="ctr">
              <a:defRPr/>
            </a:pPr>
            <a:r>
              <a:rPr lang="en-US" dirty="0">
                <a:latin typeface="Tahoma" pitchFamily="34" charset="0"/>
                <a:ea typeface="Tahoma" pitchFamily="34" charset="0"/>
                <a:cs typeface="Tahoma" pitchFamily="34" charset="0"/>
              </a:rPr>
              <a:t>NEW</a:t>
            </a:r>
          </a:p>
        </p:txBody>
      </p:sp>
      <p:pic>
        <p:nvPicPr>
          <p:cNvPr id="7175"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53389">
            <a:off x="1638492" y="2017770"/>
            <a:ext cx="2266950" cy="1700213"/>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6"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346879">
            <a:off x="1617856" y="4122795"/>
            <a:ext cx="1417637" cy="2132013"/>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ounded Rectangle 8"/>
          <p:cNvSpPr/>
          <p:nvPr/>
        </p:nvSpPr>
        <p:spPr>
          <a:xfrm>
            <a:off x="2860868" y="4635557"/>
            <a:ext cx="7123113" cy="6096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800" dirty="0">
                <a:latin typeface="NtMotoyaKyotai" pitchFamily="18" charset="-128"/>
                <a:ea typeface="NtMotoyaKyotai" pitchFamily="18" charset="-128"/>
              </a:rPr>
              <a:t>お金を　入れたので、ジュースが　出た。</a:t>
            </a:r>
            <a:endParaRPr lang="en-US" sz="2800" dirty="0">
              <a:latin typeface="NtMotoyaKyotai" pitchFamily="18" charset="-128"/>
              <a:ea typeface="NtMotoyaKyotai" pitchFamily="18" charset="-128"/>
            </a:endParaRPr>
          </a:p>
        </p:txBody>
      </p:sp>
      <p:sp>
        <p:nvSpPr>
          <p:cNvPr id="2" name="Rounded Rectangle 1"/>
          <p:cNvSpPr/>
          <p:nvPr/>
        </p:nvSpPr>
        <p:spPr>
          <a:xfrm>
            <a:off x="4943667" y="1982844"/>
            <a:ext cx="1905000" cy="457200"/>
          </a:xfrm>
          <a:prstGeom prst="roundRect">
            <a:avLst/>
          </a:prstGeom>
          <a:noFill/>
        </p:spPr>
        <p:style>
          <a:lnRef idx="2">
            <a:schemeClr val="accent3"/>
          </a:lnRef>
          <a:fillRef idx="1">
            <a:schemeClr val="lt1"/>
          </a:fillRef>
          <a:effectRef idx="0">
            <a:schemeClr val="accent3"/>
          </a:effectRef>
          <a:fontRef idx="minor">
            <a:schemeClr val="dk1"/>
          </a:fontRef>
        </p:style>
        <p:txBody>
          <a:bodyPr anchor="ctr"/>
          <a:lstStyle/>
          <a:p>
            <a:pPr algn="ctr">
              <a:defRPr/>
            </a:pPr>
            <a:endParaRPr lang="en-US"/>
          </a:p>
        </p:txBody>
      </p:sp>
      <p:sp>
        <p:nvSpPr>
          <p:cNvPr id="12" name="Rounded Rectangle 11"/>
          <p:cNvSpPr/>
          <p:nvPr/>
        </p:nvSpPr>
        <p:spPr>
          <a:xfrm>
            <a:off x="4334067" y="4711757"/>
            <a:ext cx="1905000" cy="457200"/>
          </a:xfrm>
          <a:prstGeom prst="roundRect">
            <a:avLst/>
          </a:prstGeom>
          <a:noFill/>
        </p:spPr>
        <p:style>
          <a:lnRef idx="2">
            <a:schemeClr val="accent3"/>
          </a:lnRef>
          <a:fillRef idx="1">
            <a:schemeClr val="lt1"/>
          </a:fillRef>
          <a:effectRef idx="0">
            <a:schemeClr val="accent3"/>
          </a:effectRef>
          <a:fontRef idx="minor">
            <a:schemeClr val="dk1"/>
          </a:fontRef>
        </p:style>
        <p:txBody>
          <a:bodyPr anchor="ctr"/>
          <a:lstStyle/>
          <a:p>
            <a:pPr algn="ctr">
              <a:defRPr/>
            </a:pPr>
            <a:endParaRPr lang="en-US"/>
          </a:p>
        </p:txBody>
      </p:sp>
      <p:sp>
        <p:nvSpPr>
          <p:cNvPr id="16" name="Rounded Rectangle 15"/>
          <p:cNvSpPr/>
          <p:nvPr/>
        </p:nvSpPr>
        <p:spPr>
          <a:xfrm>
            <a:off x="3876868" y="2897244"/>
            <a:ext cx="6696075" cy="609600"/>
          </a:xfrm>
          <a:prstGeom prst="roundRect">
            <a:avLst/>
          </a:prstGeom>
        </p:spPr>
        <p:style>
          <a:lnRef idx="2">
            <a:schemeClr val="accent4"/>
          </a:lnRef>
          <a:fillRef idx="1">
            <a:schemeClr val="lt1"/>
          </a:fillRef>
          <a:effectRef idx="0">
            <a:schemeClr val="accent4"/>
          </a:effectRef>
          <a:fontRef idx="minor">
            <a:schemeClr val="dk1"/>
          </a:fontRef>
        </p:style>
        <p:txBody>
          <a:bodyPr anchor="ctr"/>
          <a:lstStyle/>
          <a:p>
            <a:pPr>
              <a:defRPr/>
            </a:pPr>
            <a:r>
              <a:rPr lang="ja-JP" altLang="en-US" sz="2800" dirty="0">
                <a:latin typeface="NtMotoyaKyotai" pitchFamily="18" charset="-128"/>
                <a:ea typeface="NtMotoyaKyotai" pitchFamily="18" charset="-128"/>
              </a:rPr>
              <a:t>　　　　　　　　、治りませんでした。</a:t>
            </a:r>
            <a:endParaRPr lang="en-US" sz="2800" dirty="0">
              <a:latin typeface="NtMotoyaKyotai" pitchFamily="18" charset="-128"/>
              <a:ea typeface="NtMotoyaKyotai" pitchFamily="18" charset="-128"/>
            </a:endParaRPr>
          </a:p>
        </p:txBody>
      </p:sp>
      <p:sp>
        <p:nvSpPr>
          <p:cNvPr id="17" name="Rounded Rectangle 16"/>
          <p:cNvSpPr/>
          <p:nvPr/>
        </p:nvSpPr>
        <p:spPr>
          <a:xfrm>
            <a:off x="2846581" y="5640444"/>
            <a:ext cx="7712075" cy="609600"/>
          </a:xfrm>
          <a:prstGeom prst="roundRect">
            <a:avLst/>
          </a:prstGeom>
        </p:spPr>
        <p:style>
          <a:lnRef idx="2">
            <a:schemeClr val="accent4"/>
          </a:lnRef>
          <a:fillRef idx="1">
            <a:schemeClr val="lt1"/>
          </a:fillRef>
          <a:effectRef idx="0">
            <a:schemeClr val="accent4"/>
          </a:effectRef>
          <a:fontRef idx="minor">
            <a:schemeClr val="dk1"/>
          </a:fontRef>
        </p:style>
        <p:txBody>
          <a:bodyPr anchor="ctr"/>
          <a:lstStyle/>
          <a:p>
            <a:pPr>
              <a:defRPr/>
            </a:pPr>
            <a:r>
              <a:rPr lang="ja-JP" altLang="en-US" sz="2800" dirty="0">
                <a:latin typeface="NtMotoyaKyotai" pitchFamily="18" charset="-128"/>
                <a:ea typeface="NtMotoyaKyotai" pitchFamily="18" charset="-128"/>
              </a:rPr>
              <a:t>　　　　　　　　　、ジュースが　出なかった。</a:t>
            </a:r>
            <a:endParaRPr lang="en-US" sz="2800" dirty="0">
              <a:latin typeface="NtMotoyaKyotai" pitchFamily="18" charset="-128"/>
              <a:ea typeface="NtMotoyaKyotai" pitchFamily="18" charset="-128"/>
            </a:endParaRPr>
          </a:p>
        </p:txBody>
      </p:sp>
      <p:sp>
        <p:nvSpPr>
          <p:cNvPr id="6" name="Rounded Rectangle 5"/>
          <p:cNvSpPr/>
          <p:nvPr/>
        </p:nvSpPr>
        <p:spPr>
          <a:xfrm>
            <a:off x="3876868" y="2897244"/>
            <a:ext cx="6696075" cy="609600"/>
          </a:xfrm>
          <a:prstGeom prst="roundRect">
            <a:avLst/>
          </a:prstGeom>
        </p:spPr>
        <p:style>
          <a:lnRef idx="2">
            <a:schemeClr val="accent4"/>
          </a:lnRef>
          <a:fillRef idx="1">
            <a:schemeClr val="lt1"/>
          </a:fillRef>
          <a:effectRef idx="0">
            <a:schemeClr val="accent4"/>
          </a:effectRef>
          <a:fontRef idx="minor">
            <a:schemeClr val="dk1"/>
          </a:fontRef>
        </p:style>
        <p:txBody>
          <a:bodyPr anchor="ctr"/>
          <a:lstStyle/>
          <a:p>
            <a:pPr>
              <a:defRPr/>
            </a:pPr>
            <a:r>
              <a:rPr lang="ja-JP" altLang="en-US" sz="2800" dirty="0">
                <a:latin typeface="NtMotoyaKyotai" pitchFamily="18" charset="-128"/>
                <a:ea typeface="NtMotoyaKyotai" pitchFamily="18" charset="-128"/>
              </a:rPr>
              <a:t>薬を　飲んだのに、治りませんでした。</a:t>
            </a:r>
            <a:endParaRPr lang="en-US" sz="2800" dirty="0">
              <a:latin typeface="NtMotoyaKyotai" pitchFamily="18" charset="-128"/>
              <a:ea typeface="NtMotoyaKyotai" pitchFamily="18" charset="-128"/>
            </a:endParaRPr>
          </a:p>
        </p:txBody>
      </p:sp>
      <p:sp>
        <p:nvSpPr>
          <p:cNvPr id="10" name="Rounded Rectangle 9"/>
          <p:cNvSpPr/>
          <p:nvPr/>
        </p:nvSpPr>
        <p:spPr>
          <a:xfrm>
            <a:off x="2860868" y="5640444"/>
            <a:ext cx="7993598" cy="609600"/>
          </a:xfrm>
          <a:prstGeom prst="roundRect">
            <a:avLst/>
          </a:prstGeom>
        </p:spPr>
        <p:style>
          <a:lnRef idx="2">
            <a:schemeClr val="accent4"/>
          </a:lnRef>
          <a:fillRef idx="1">
            <a:schemeClr val="lt1"/>
          </a:fillRef>
          <a:effectRef idx="0">
            <a:schemeClr val="accent4"/>
          </a:effectRef>
          <a:fontRef idx="minor">
            <a:schemeClr val="dk1"/>
          </a:fontRef>
        </p:style>
        <p:txBody>
          <a:bodyPr anchor="ctr"/>
          <a:lstStyle/>
          <a:p>
            <a:pPr>
              <a:defRPr/>
            </a:pPr>
            <a:r>
              <a:rPr lang="ja-JP" altLang="en-US" sz="2800" dirty="0">
                <a:latin typeface="NtMotoyaKyotai" pitchFamily="18" charset="-128"/>
                <a:ea typeface="NtMotoyaKyotai" pitchFamily="18" charset="-128"/>
              </a:rPr>
              <a:t>お金を　入れたのに、ジュースが　出なかった。</a:t>
            </a:r>
            <a:endParaRPr lang="en-US" sz="2800" dirty="0">
              <a:latin typeface="NtMotoyaKyotai" pitchFamily="18" charset="-128"/>
              <a:ea typeface="NtMotoyaKyotai" pitchFamily="18" charset="-128"/>
            </a:endParaRPr>
          </a:p>
        </p:txBody>
      </p:sp>
      <p:sp>
        <p:nvSpPr>
          <p:cNvPr id="13" name="Rounded Rectangle 12"/>
          <p:cNvSpPr/>
          <p:nvPr/>
        </p:nvSpPr>
        <p:spPr>
          <a:xfrm>
            <a:off x="4943667" y="2973444"/>
            <a:ext cx="1905000" cy="457200"/>
          </a:xfrm>
          <a:prstGeom prst="roundRect">
            <a:avLst/>
          </a:prstGeom>
          <a:noFill/>
        </p:spPr>
        <p:style>
          <a:lnRef idx="2">
            <a:schemeClr val="accent5"/>
          </a:lnRef>
          <a:fillRef idx="1">
            <a:schemeClr val="lt1"/>
          </a:fillRef>
          <a:effectRef idx="0">
            <a:schemeClr val="accent5"/>
          </a:effectRef>
          <a:fontRef idx="minor">
            <a:schemeClr val="dk1"/>
          </a:fontRef>
        </p:style>
        <p:txBody>
          <a:bodyPr anchor="ctr"/>
          <a:lstStyle/>
          <a:p>
            <a:pPr algn="ctr">
              <a:defRPr/>
            </a:pPr>
            <a:endParaRPr lang="en-US"/>
          </a:p>
        </p:txBody>
      </p:sp>
      <p:sp>
        <p:nvSpPr>
          <p:cNvPr id="15" name="Rounded Rectangle 14"/>
          <p:cNvSpPr/>
          <p:nvPr/>
        </p:nvSpPr>
        <p:spPr>
          <a:xfrm>
            <a:off x="4334067" y="5716644"/>
            <a:ext cx="1905000" cy="457200"/>
          </a:xfrm>
          <a:prstGeom prst="roundRect">
            <a:avLst/>
          </a:prstGeom>
          <a:noFill/>
        </p:spPr>
        <p:style>
          <a:lnRef idx="2">
            <a:schemeClr val="accent5"/>
          </a:lnRef>
          <a:fillRef idx="1">
            <a:schemeClr val="lt1"/>
          </a:fillRef>
          <a:effectRef idx="0">
            <a:schemeClr val="accent5"/>
          </a:effectRef>
          <a:fontRef idx="minor">
            <a:schemeClr val="dk1"/>
          </a:fontRef>
        </p:style>
        <p:txBody>
          <a:bodyPr anchor="ctr"/>
          <a:lstStyle/>
          <a:p>
            <a:pPr algn="ctr">
              <a:defRPr/>
            </a:pPr>
            <a:endParaRPr lang="en-US"/>
          </a:p>
        </p:txBody>
      </p:sp>
      <p:sp>
        <p:nvSpPr>
          <p:cNvPr id="20" name="TextBox 2"/>
          <p:cNvSpPr txBox="1">
            <a:spLocks noChangeArrowheads="1"/>
          </p:cNvSpPr>
          <p:nvPr/>
        </p:nvSpPr>
        <p:spPr bwMode="auto">
          <a:xfrm>
            <a:off x="4007042" y="3583044"/>
            <a:ext cx="4318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i="1" dirty="0" err="1"/>
              <a:t>Đã</a:t>
            </a:r>
            <a:r>
              <a:rPr lang="en-US" altLang="en-US" i="1" dirty="0"/>
              <a:t> </a:t>
            </a:r>
            <a:r>
              <a:rPr lang="en-US" altLang="en-US" i="1" dirty="0" err="1"/>
              <a:t>uống</a:t>
            </a:r>
            <a:r>
              <a:rPr lang="en-US" altLang="en-US" i="1" dirty="0"/>
              <a:t> </a:t>
            </a:r>
            <a:r>
              <a:rPr lang="en-US" altLang="en-US" i="1" dirty="0" err="1"/>
              <a:t>thuốc</a:t>
            </a:r>
            <a:r>
              <a:rPr lang="en-US" altLang="en-US" i="1" dirty="0"/>
              <a:t> </a:t>
            </a:r>
            <a:r>
              <a:rPr lang="en-US" altLang="en-US" i="1" dirty="0" err="1"/>
              <a:t>rồi</a:t>
            </a:r>
            <a:r>
              <a:rPr lang="en-US" altLang="en-US" i="1" dirty="0"/>
              <a:t> </a:t>
            </a:r>
            <a:r>
              <a:rPr lang="en-US" altLang="en-US" i="1" u="sng" dirty="0" err="1">
                <a:solidFill>
                  <a:srgbClr val="FFFF00"/>
                </a:solidFill>
              </a:rPr>
              <a:t>vậy</a:t>
            </a:r>
            <a:r>
              <a:rPr lang="en-US" altLang="en-US" i="1" u="sng" dirty="0">
                <a:solidFill>
                  <a:srgbClr val="FFFF00"/>
                </a:solidFill>
              </a:rPr>
              <a:t> </a:t>
            </a:r>
            <a:r>
              <a:rPr lang="en-US" altLang="en-US" i="1" u="sng" dirty="0" err="1">
                <a:solidFill>
                  <a:srgbClr val="FFFF00"/>
                </a:solidFill>
              </a:rPr>
              <a:t>mà</a:t>
            </a:r>
            <a:r>
              <a:rPr lang="en-US" altLang="en-US" i="1" u="sng" dirty="0">
                <a:solidFill>
                  <a:srgbClr val="FFFF00"/>
                </a:solidFill>
              </a:rPr>
              <a:t> </a:t>
            </a:r>
            <a:r>
              <a:rPr lang="en-US" altLang="en-US" i="1" dirty="0" err="1"/>
              <a:t>không</a:t>
            </a:r>
            <a:r>
              <a:rPr lang="en-US" altLang="en-US" i="1" dirty="0"/>
              <a:t> </a:t>
            </a:r>
            <a:r>
              <a:rPr lang="en-US" altLang="en-US" i="1" dirty="0" err="1"/>
              <a:t>khỏi</a:t>
            </a:r>
            <a:r>
              <a:rPr lang="en-US" altLang="en-US" i="1" dirty="0"/>
              <a:t>.</a:t>
            </a:r>
          </a:p>
        </p:txBody>
      </p:sp>
      <p:sp>
        <p:nvSpPr>
          <p:cNvPr id="21" name="TextBox 2"/>
          <p:cNvSpPr txBox="1">
            <a:spLocks noChangeArrowheads="1"/>
          </p:cNvSpPr>
          <p:nvPr/>
        </p:nvSpPr>
        <p:spPr bwMode="auto">
          <a:xfrm>
            <a:off x="4446781" y="6321482"/>
            <a:ext cx="58308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i="1" dirty="0" err="1"/>
              <a:t>Đã</a:t>
            </a:r>
            <a:r>
              <a:rPr lang="en-US" altLang="en-US" i="1" dirty="0"/>
              <a:t> </a:t>
            </a:r>
            <a:r>
              <a:rPr lang="en-US" altLang="en-US" i="1" dirty="0" err="1"/>
              <a:t>cho</a:t>
            </a:r>
            <a:r>
              <a:rPr lang="en-US" altLang="en-US" i="1" dirty="0"/>
              <a:t> </a:t>
            </a:r>
            <a:r>
              <a:rPr lang="en-US" altLang="en-US" i="1" dirty="0" err="1"/>
              <a:t>tiền</a:t>
            </a:r>
            <a:r>
              <a:rPr lang="en-US" altLang="en-US" i="1" dirty="0"/>
              <a:t> </a:t>
            </a:r>
            <a:r>
              <a:rPr lang="en-US" altLang="en-US" i="1" dirty="0" err="1"/>
              <a:t>vào</a:t>
            </a:r>
            <a:r>
              <a:rPr lang="en-US" altLang="en-US" i="1" dirty="0"/>
              <a:t> </a:t>
            </a:r>
            <a:r>
              <a:rPr lang="en-US" altLang="en-US" i="1" dirty="0" err="1"/>
              <a:t>rồi</a:t>
            </a:r>
            <a:r>
              <a:rPr lang="en-US" altLang="en-US" i="1" dirty="0"/>
              <a:t> </a:t>
            </a:r>
            <a:r>
              <a:rPr lang="en-US" altLang="en-US" i="1" u="sng" dirty="0" err="1">
                <a:solidFill>
                  <a:srgbClr val="FFFF00"/>
                </a:solidFill>
              </a:rPr>
              <a:t>vậy</a:t>
            </a:r>
            <a:r>
              <a:rPr lang="en-US" altLang="en-US" i="1" u="sng" dirty="0">
                <a:solidFill>
                  <a:srgbClr val="FFFF00"/>
                </a:solidFill>
              </a:rPr>
              <a:t> </a:t>
            </a:r>
            <a:r>
              <a:rPr lang="en-US" altLang="en-US" i="1" u="sng" dirty="0" err="1">
                <a:solidFill>
                  <a:srgbClr val="FFFF00"/>
                </a:solidFill>
              </a:rPr>
              <a:t>mà</a:t>
            </a:r>
            <a:r>
              <a:rPr lang="en-US" altLang="en-US" i="1" u="sng" dirty="0">
                <a:solidFill>
                  <a:srgbClr val="FFFF00"/>
                </a:solidFill>
              </a:rPr>
              <a:t> </a:t>
            </a:r>
            <a:r>
              <a:rPr lang="en-US" altLang="en-US" i="1" dirty="0" err="1"/>
              <a:t>nước</a:t>
            </a:r>
            <a:r>
              <a:rPr lang="en-US" altLang="en-US" i="1" dirty="0"/>
              <a:t> </a:t>
            </a:r>
            <a:r>
              <a:rPr lang="en-US" altLang="en-US" i="1" dirty="0" err="1"/>
              <a:t>ngọt</a:t>
            </a:r>
            <a:r>
              <a:rPr lang="en-US" altLang="en-US" i="1" dirty="0"/>
              <a:t> </a:t>
            </a:r>
            <a:r>
              <a:rPr lang="en-US" altLang="en-US" i="1" dirty="0" err="1"/>
              <a:t>không</a:t>
            </a:r>
            <a:r>
              <a:rPr lang="en-US" altLang="en-US" i="1" dirty="0"/>
              <a:t> </a:t>
            </a:r>
            <a:r>
              <a:rPr lang="en-US" altLang="en-US" i="1" dirty="0" err="1"/>
              <a:t>chạy</a:t>
            </a:r>
            <a:r>
              <a:rPr lang="en-US" altLang="en-US" i="1" dirty="0"/>
              <a:t> </a:t>
            </a:r>
            <a:r>
              <a:rPr lang="en-US" altLang="en-US" i="1" dirty="0" err="1"/>
              <a:t>ra.</a:t>
            </a:r>
            <a:endParaRPr lang="en-US" altLang="en-US" i="1" dirty="0"/>
          </a:p>
        </p:txBody>
      </p:sp>
    </p:spTree>
    <p:extLst>
      <p:ext uri="{BB962C8B-B14F-4D97-AF65-F5344CB8AC3E}">
        <p14:creationId xmlns:p14="http://schemas.microsoft.com/office/powerpoint/2010/main" val="3333329351"/>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1" fill="hold" nodeType="clickEffect">
                                  <p:stCondLst>
                                    <p:cond delay="0"/>
                                  </p:stCondLst>
                                  <p:childTnLst>
                                    <p:set>
                                      <p:cBhvr>
                                        <p:cTn id="6" dur="1" fill="hold">
                                          <p:stCondLst>
                                            <p:cond delay="0"/>
                                          </p:stCondLst>
                                        </p:cTn>
                                        <p:tgtEl>
                                          <p:spTgt spid="7175"/>
                                        </p:tgtEl>
                                        <p:attrNameLst>
                                          <p:attrName>style.visibility</p:attrName>
                                        </p:attrNameLst>
                                      </p:cBhvr>
                                      <p:to>
                                        <p:strVal val="visible"/>
                                      </p:to>
                                    </p:set>
                                    <p:anim calcmode="lin" valueType="num">
                                      <p:cBhvr additive="base">
                                        <p:cTn id="7" dur="500" fill="hold"/>
                                        <p:tgtEl>
                                          <p:spTgt spid="7175"/>
                                        </p:tgtEl>
                                        <p:attrNameLst>
                                          <p:attrName>ppt_x</p:attrName>
                                        </p:attrNameLst>
                                      </p:cBhvr>
                                      <p:tavLst>
                                        <p:tav tm="0">
                                          <p:val>
                                            <p:strVal val="#ppt_x"/>
                                          </p:val>
                                        </p:tav>
                                        <p:tav tm="100000">
                                          <p:val>
                                            <p:strVal val="#ppt_x"/>
                                          </p:val>
                                        </p:tav>
                                      </p:tavLst>
                                    </p:anim>
                                    <p:anim calcmode="lin" valueType="num">
                                      <p:cBhvr additive="base">
                                        <p:cTn id="8" dur="500" fill="hold"/>
                                        <p:tgtEl>
                                          <p:spTgt spid="7175"/>
                                        </p:tgtEl>
                                        <p:attrNameLst>
                                          <p:attrName>ppt_y</p:attrName>
                                        </p:attrNameLst>
                                      </p:cBhvr>
                                      <p:tavLst>
                                        <p:tav tm="0">
                                          <p:val>
                                            <p:strVal val="0-#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176"/>
                                        </p:tgtEl>
                                        <p:attrNameLst>
                                          <p:attrName>style.visibility</p:attrName>
                                        </p:attrNameLst>
                                      </p:cBhvr>
                                      <p:to>
                                        <p:strVal val="visible"/>
                                      </p:to>
                                    </p:set>
                                    <p:anim calcmode="lin" valueType="num">
                                      <p:cBhvr additive="base">
                                        <p:cTn id="11" dur="500" fill="hold"/>
                                        <p:tgtEl>
                                          <p:spTgt spid="7176"/>
                                        </p:tgtEl>
                                        <p:attrNameLst>
                                          <p:attrName>ppt_x</p:attrName>
                                        </p:attrNameLst>
                                      </p:cBhvr>
                                      <p:tavLst>
                                        <p:tav tm="0">
                                          <p:val>
                                            <p:strVal val="#ppt_x"/>
                                          </p:val>
                                        </p:tav>
                                        <p:tav tm="100000">
                                          <p:val>
                                            <p:strVal val="#ppt_x"/>
                                          </p:val>
                                        </p:tav>
                                      </p:tavLst>
                                    </p:anim>
                                    <p:anim calcmode="lin" valueType="num">
                                      <p:cBhvr additive="base">
                                        <p:cTn id="12" dur="500" fill="hold"/>
                                        <p:tgtEl>
                                          <p:spTgt spid="7176"/>
                                        </p:tgtEl>
                                        <p:attrNameLst>
                                          <p:attrName>ppt_y</p:attrName>
                                        </p:attrNameLst>
                                      </p:cBhvr>
                                      <p:tavLst>
                                        <p:tav tm="0">
                                          <p:val>
                                            <p:strVal val="1+#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0" fill="hold" nodeType="clickPar">
                      <p:stCondLst>
                        <p:cond delay="indefinite"/>
                      </p:stCondLst>
                      <p:childTnLst>
                        <p:par>
                          <p:cTn id="21" fill="hold" nodeType="withGroup">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1000"/>
                                        <p:tgtEl>
                                          <p:spTgt spid="3"/>
                                        </p:tgtEl>
                                      </p:cBhvr>
                                    </p:animEffect>
                                    <p:anim calcmode="lin" valueType="num">
                                      <p:cBhvr>
                                        <p:cTn id="25" dur="1000" fill="hold"/>
                                        <p:tgtEl>
                                          <p:spTgt spid="3"/>
                                        </p:tgtEl>
                                        <p:attrNameLst>
                                          <p:attrName>ppt_x</p:attrName>
                                        </p:attrNameLst>
                                      </p:cBhvr>
                                      <p:tavLst>
                                        <p:tav tm="0">
                                          <p:val>
                                            <p:strVal val="#ppt_x"/>
                                          </p:val>
                                        </p:tav>
                                        <p:tav tm="100000">
                                          <p:val>
                                            <p:strVal val="#ppt_x"/>
                                          </p:val>
                                        </p:tav>
                                      </p:tavLst>
                                    </p:anim>
                                    <p:anim calcmode="lin" valueType="num">
                                      <p:cBhvr>
                                        <p:cTn id="2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000"/>
                                        <p:tgtEl>
                                          <p:spTgt spid="19"/>
                                        </p:tgtEl>
                                      </p:cBhvr>
                                    </p:animEffect>
                                    <p:anim calcmode="lin" valueType="num">
                                      <p:cBhvr>
                                        <p:cTn id="32" dur="1000" fill="hold"/>
                                        <p:tgtEl>
                                          <p:spTgt spid="19"/>
                                        </p:tgtEl>
                                        <p:attrNameLst>
                                          <p:attrName>ppt_x</p:attrName>
                                        </p:attrNameLst>
                                      </p:cBhvr>
                                      <p:tavLst>
                                        <p:tav tm="0">
                                          <p:val>
                                            <p:strVal val="#ppt_x"/>
                                          </p:val>
                                        </p:tav>
                                        <p:tav tm="100000">
                                          <p:val>
                                            <p:strVal val="#ppt_x"/>
                                          </p:val>
                                        </p:tav>
                                      </p:tavLst>
                                    </p:anim>
                                    <p:anim calcmode="lin" valueType="num">
                                      <p:cBhvr>
                                        <p:cTn id="33"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4" fill="hold" nodeType="clickPar">
                      <p:stCondLst>
                        <p:cond delay="indefinite"/>
                      </p:stCondLst>
                      <p:childTnLst>
                        <p:par>
                          <p:cTn id="35" fill="hold" nodeType="withGroup">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fade">
                                      <p:cBhvr>
                                        <p:cTn id="38" dur="1000"/>
                                        <p:tgtEl>
                                          <p:spTgt spid="9"/>
                                        </p:tgtEl>
                                      </p:cBhvr>
                                    </p:animEffect>
                                    <p:anim calcmode="lin" valueType="num">
                                      <p:cBhvr>
                                        <p:cTn id="39" dur="1000" fill="hold"/>
                                        <p:tgtEl>
                                          <p:spTgt spid="9"/>
                                        </p:tgtEl>
                                        <p:attrNameLst>
                                          <p:attrName>ppt_x</p:attrName>
                                        </p:attrNameLst>
                                      </p:cBhvr>
                                      <p:tavLst>
                                        <p:tav tm="0">
                                          <p:val>
                                            <p:strVal val="#ppt_x"/>
                                          </p:val>
                                        </p:tav>
                                        <p:tav tm="100000">
                                          <p:val>
                                            <p:strVal val="#ppt_x"/>
                                          </p:val>
                                        </p:tav>
                                      </p:tavLst>
                                    </p:anim>
                                    <p:anim calcmode="lin" valueType="num">
                                      <p:cBhvr>
                                        <p:cTn id="4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41" fill="hold" nodeType="clickPar">
                      <p:stCondLst>
                        <p:cond delay="indefinite"/>
                      </p:stCondLst>
                      <p:childTnLst>
                        <p:par>
                          <p:cTn id="42" fill="hold" nodeType="withGroup">
                            <p:stCondLst>
                              <p:cond delay="0"/>
                            </p:stCondLst>
                            <p:childTnLst>
                              <p:par>
                                <p:cTn id="43" presetID="16" presetClass="entr" presetSubtype="21"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barn(inVertical)">
                                      <p:cBhvr>
                                        <p:cTn id="45" dur="500"/>
                                        <p:tgtEl>
                                          <p:spTgt spid="12"/>
                                        </p:tgtEl>
                                      </p:cBhvr>
                                    </p:animEffect>
                                  </p:childTnLst>
                                </p:cTn>
                              </p:par>
                              <p:par>
                                <p:cTn id="46" presetID="16" presetClass="entr" presetSubtype="21" fill="hold" grpId="0" nodeType="with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barn(inVertical)">
                                      <p:cBhvr>
                                        <p:cTn id="48" dur="500"/>
                                        <p:tgtEl>
                                          <p:spTgt spid="2"/>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2" presetClass="entr" presetSubtype="8" fill="hold" grpId="0" nodeType="clickEffect">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500" fill="hold"/>
                                        <p:tgtEl>
                                          <p:spTgt spid="16"/>
                                        </p:tgtEl>
                                        <p:attrNameLst>
                                          <p:attrName>ppt_x</p:attrName>
                                        </p:attrNameLst>
                                      </p:cBhvr>
                                      <p:tavLst>
                                        <p:tav tm="0">
                                          <p:val>
                                            <p:strVal val="0-#ppt_w/2"/>
                                          </p:val>
                                        </p:tav>
                                        <p:tav tm="100000">
                                          <p:val>
                                            <p:strVal val="#ppt_x"/>
                                          </p:val>
                                        </p:tav>
                                      </p:tavLst>
                                    </p:anim>
                                    <p:anim calcmode="lin" valueType="num">
                                      <p:cBhvr additive="base">
                                        <p:cTn id="54"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55" fill="hold" nodeType="clickPar">
                      <p:stCondLst>
                        <p:cond delay="indefinite"/>
                      </p:stCondLst>
                      <p:childTnLst>
                        <p:par>
                          <p:cTn id="56" fill="hold" nodeType="withGroup">
                            <p:stCondLst>
                              <p:cond delay="0"/>
                            </p:stCondLst>
                            <p:childTnLst>
                              <p:par>
                                <p:cTn id="57" presetID="2" presetClass="entr" presetSubtype="2" fill="hold" grpId="0" nodeType="clickEffect">
                                  <p:stCondLst>
                                    <p:cond delay="0"/>
                                  </p:stCondLst>
                                  <p:childTnLst>
                                    <p:set>
                                      <p:cBhvr>
                                        <p:cTn id="58" dur="1" fill="hold">
                                          <p:stCondLst>
                                            <p:cond delay="0"/>
                                          </p:stCondLst>
                                        </p:cTn>
                                        <p:tgtEl>
                                          <p:spTgt spid="17"/>
                                        </p:tgtEl>
                                        <p:attrNameLst>
                                          <p:attrName>style.visibility</p:attrName>
                                        </p:attrNameLst>
                                      </p:cBhvr>
                                      <p:to>
                                        <p:strVal val="visible"/>
                                      </p:to>
                                    </p:set>
                                    <p:anim calcmode="lin" valueType="num">
                                      <p:cBhvr additive="base">
                                        <p:cTn id="59" dur="500" fill="hold"/>
                                        <p:tgtEl>
                                          <p:spTgt spid="17"/>
                                        </p:tgtEl>
                                        <p:attrNameLst>
                                          <p:attrName>ppt_x</p:attrName>
                                        </p:attrNameLst>
                                      </p:cBhvr>
                                      <p:tavLst>
                                        <p:tav tm="0">
                                          <p:val>
                                            <p:strVal val="1+#ppt_w/2"/>
                                          </p:val>
                                        </p:tav>
                                        <p:tav tm="100000">
                                          <p:val>
                                            <p:strVal val="#ppt_x"/>
                                          </p:val>
                                        </p:tav>
                                      </p:tavLst>
                                    </p:anim>
                                    <p:anim calcmode="lin" valueType="num">
                                      <p:cBhvr additive="base">
                                        <p:cTn id="60"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61" fill="hold" nodeType="clickPar">
                      <p:stCondLst>
                        <p:cond delay="indefinite"/>
                      </p:stCondLst>
                      <p:childTnLst>
                        <p:par>
                          <p:cTn id="62" fill="hold" nodeType="withGroup">
                            <p:stCondLst>
                              <p:cond delay="0"/>
                            </p:stCondLst>
                            <p:childTnLst>
                              <p:par>
                                <p:cTn id="63" presetID="42" presetClass="entr" presetSubtype="0" fill="hold" grpId="0" nodeType="clickEffect">
                                  <p:stCondLst>
                                    <p:cond delay="0"/>
                                  </p:stCondLst>
                                  <p:childTnLst>
                                    <p:set>
                                      <p:cBhvr>
                                        <p:cTn id="64" dur="1" fill="hold">
                                          <p:stCondLst>
                                            <p:cond delay="0"/>
                                          </p:stCondLst>
                                        </p:cTn>
                                        <p:tgtEl>
                                          <p:spTgt spid="6"/>
                                        </p:tgtEl>
                                        <p:attrNameLst>
                                          <p:attrName>style.visibility</p:attrName>
                                        </p:attrNameLst>
                                      </p:cBhvr>
                                      <p:to>
                                        <p:strVal val="visible"/>
                                      </p:to>
                                    </p:set>
                                    <p:animEffect transition="in" filter="fade">
                                      <p:cBhvr>
                                        <p:cTn id="65" dur="1000"/>
                                        <p:tgtEl>
                                          <p:spTgt spid="6"/>
                                        </p:tgtEl>
                                      </p:cBhvr>
                                    </p:animEffect>
                                    <p:anim calcmode="lin" valueType="num">
                                      <p:cBhvr>
                                        <p:cTn id="66" dur="1000" fill="hold"/>
                                        <p:tgtEl>
                                          <p:spTgt spid="6"/>
                                        </p:tgtEl>
                                        <p:attrNameLst>
                                          <p:attrName>ppt_x</p:attrName>
                                        </p:attrNameLst>
                                      </p:cBhvr>
                                      <p:tavLst>
                                        <p:tav tm="0">
                                          <p:val>
                                            <p:strVal val="#ppt_x"/>
                                          </p:val>
                                        </p:tav>
                                        <p:tav tm="100000">
                                          <p:val>
                                            <p:strVal val="#ppt_x"/>
                                          </p:val>
                                        </p:tav>
                                      </p:tavLst>
                                    </p:anim>
                                    <p:anim calcmode="lin" valueType="num">
                                      <p:cBhvr>
                                        <p:cTn id="6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68" fill="hold" nodeType="clickPar">
                      <p:stCondLst>
                        <p:cond delay="indefinite"/>
                      </p:stCondLst>
                      <p:childTnLst>
                        <p:par>
                          <p:cTn id="69" fill="hold" nodeType="withGroup">
                            <p:stCondLst>
                              <p:cond delay="0"/>
                            </p:stCondLst>
                            <p:childTnLst>
                              <p:par>
                                <p:cTn id="70" presetID="42" presetClass="entr" presetSubtype="0" fill="hold" grpId="0" nodeType="clickEffect">
                                  <p:stCondLst>
                                    <p:cond delay="0"/>
                                  </p:stCondLst>
                                  <p:childTnLst>
                                    <p:set>
                                      <p:cBhvr>
                                        <p:cTn id="71" dur="1" fill="hold">
                                          <p:stCondLst>
                                            <p:cond delay="0"/>
                                          </p:stCondLst>
                                        </p:cTn>
                                        <p:tgtEl>
                                          <p:spTgt spid="10"/>
                                        </p:tgtEl>
                                        <p:attrNameLst>
                                          <p:attrName>style.visibility</p:attrName>
                                        </p:attrNameLst>
                                      </p:cBhvr>
                                      <p:to>
                                        <p:strVal val="visible"/>
                                      </p:to>
                                    </p:set>
                                    <p:animEffect transition="in" filter="fade">
                                      <p:cBhvr>
                                        <p:cTn id="72" dur="1000"/>
                                        <p:tgtEl>
                                          <p:spTgt spid="10"/>
                                        </p:tgtEl>
                                      </p:cBhvr>
                                    </p:animEffect>
                                    <p:anim calcmode="lin" valueType="num">
                                      <p:cBhvr>
                                        <p:cTn id="73" dur="1000" fill="hold"/>
                                        <p:tgtEl>
                                          <p:spTgt spid="10"/>
                                        </p:tgtEl>
                                        <p:attrNameLst>
                                          <p:attrName>ppt_x</p:attrName>
                                        </p:attrNameLst>
                                      </p:cBhvr>
                                      <p:tavLst>
                                        <p:tav tm="0">
                                          <p:val>
                                            <p:strVal val="#ppt_x"/>
                                          </p:val>
                                        </p:tav>
                                        <p:tav tm="100000">
                                          <p:val>
                                            <p:strVal val="#ppt_x"/>
                                          </p:val>
                                        </p:tav>
                                      </p:tavLst>
                                    </p:anim>
                                    <p:anim calcmode="lin" valueType="num">
                                      <p:cBhvr>
                                        <p:cTn id="7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75" fill="hold" nodeType="clickPar">
                      <p:stCondLst>
                        <p:cond delay="indefinite"/>
                      </p:stCondLst>
                      <p:childTnLst>
                        <p:par>
                          <p:cTn id="76" fill="hold" nodeType="withGroup">
                            <p:stCondLst>
                              <p:cond delay="0"/>
                            </p:stCondLst>
                            <p:childTnLst>
                              <p:par>
                                <p:cTn id="77" presetID="16" presetClass="entr" presetSubtype="21" fill="hold" grpId="0" nodeType="clickEffect">
                                  <p:stCondLst>
                                    <p:cond delay="0"/>
                                  </p:stCondLst>
                                  <p:childTnLst>
                                    <p:set>
                                      <p:cBhvr>
                                        <p:cTn id="78" dur="1" fill="hold">
                                          <p:stCondLst>
                                            <p:cond delay="0"/>
                                          </p:stCondLst>
                                        </p:cTn>
                                        <p:tgtEl>
                                          <p:spTgt spid="15"/>
                                        </p:tgtEl>
                                        <p:attrNameLst>
                                          <p:attrName>style.visibility</p:attrName>
                                        </p:attrNameLst>
                                      </p:cBhvr>
                                      <p:to>
                                        <p:strVal val="visible"/>
                                      </p:to>
                                    </p:set>
                                    <p:animEffect transition="in" filter="barn(inVertical)">
                                      <p:cBhvr>
                                        <p:cTn id="79" dur="500"/>
                                        <p:tgtEl>
                                          <p:spTgt spid="15"/>
                                        </p:tgtEl>
                                      </p:cBhvr>
                                    </p:animEffect>
                                  </p:childTnLst>
                                </p:cTn>
                              </p:par>
                              <p:par>
                                <p:cTn id="80" presetID="16" presetClass="entr" presetSubtype="21" fill="hold" grpId="0" nodeType="withEffect">
                                  <p:stCondLst>
                                    <p:cond delay="0"/>
                                  </p:stCondLst>
                                  <p:childTnLst>
                                    <p:set>
                                      <p:cBhvr>
                                        <p:cTn id="81" dur="1" fill="hold">
                                          <p:stCondLst>
                                            <p:cond delay="0"/>
                                          </p:stCondLst>
                                        </p:cTn>
                                        <p:tgtEl>
                                          <p:spTgt spid="13"/>
                                        </p:tgtEl>
                                        <p:attrNameLst>
                                          <p:attrName>style.visibility</p:attrName>
                                        </p:attrNameLst>
                                      </p:cBhvr>
                                      <p:to>
                                        <p:strVal val="visible"/>
                                      </p:to>
                                    </p:set>
                                    <p:animEffect transition="in" filter="barn(inVertical)">
                                      <p:cBhvr>
                                        <p:cTn id="82" dur="500"/>
                                        <p:tgtEl>
                                          <p:spTgt spid="13"/>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42" presetClass="entr" presetSubtype="0" fill="hold" grpId="0" nodeType="clickEffect">
                                  <p:stCondLst>
                                    <p:cond delay="0"/>
                                  </p:stCondLst>
                                  <p:childTnLst>
                                    <p:set>
                                      <p:cBhvr>
                                        <p:cTn id="86" dur="1" fill="hold">
                                          <p:stCondLst>
                                            <p:cond delay="0"/>
                                          </p:stCondLst>
                                        </p:cTn>
                                        <p:tgtEl>
                                          <p:spTgt spid="20"/>
                                        </p:tgtEl>
                                        <p:attrNameLst>
                                          <p:attrName>style.visibility</p:attrName>
                                        </p:attrNameLst>
                                      </p:cBhvr>
                                      <p:to>
                                        <p:strVal val="visible"/>
                                      </p:to>
                                    </p:set>
                                    <p:animEffect transition="in" filter="fade">
                                      <p:cBhvr>
                                        <p:cTn id="87" dur="1000"/>
                                        <p:tgtEl>
                                          <p:spTgt spid="20"/>
                                        </p:tgtEl>
                                      </p:cBhvr>
                                    </p:animEffect>
                                    <p:anim calcmode="lin" valueType="num">
                                      <p:cBhvr>
                                        <p:cTn id="88" dur="1000" fill="hold"/>
                                        <p:tgtEl>
                                          <p:spTgt spid="20"/>
                                        </p:tgtEl>
                                        <p:attrNameLst>
                                          <p:attrName>ppt_x</p:attrName>
                                        </p:attrNameLst>
                                      </p:cBhvr>
                                      <p:tavLst>
                                        <p:tav tm="0">
                                          <p:val>
                                            <p:strVal val="#ppt_x"/>
                                          </p:val>
                                        </p:tav>
                                        <p:tav tm="100000">
                                          <p:val>
                                            <p:strVal val="#ppt_x"/>
                                          </p:val>
                                        </p:tav>
                                      </p:tavLst>
                                    </p:anim>
                                    <p:anim calcmode="lin" valueType="num">
                                      <p:cBhvr>
                                        <p:cTn id="8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90" fill="hold" nodeType="clickPar">
                      <p:stCondLst>
                        <p:cond delay="indefinite"/>
                      </p:stCondLst>
                      <p:childTnLst>
                        <p:par>
                          <p:cTn id="91" fill="hold" nodeType="withGroup">
                            <p:stCondLst>
                              <p:cond delay="0"/>
                            </p:stCondLst>
                            <p:childTnLst>
                              <p:par>
                                <p:cTn id="92" presetID="42" presetClass="entr" presetSubtype="0" fill="hold" grpId="0" nodeType="clickEffect">
                                  <p:stCondLst>
                                    <p:cond delay="0"/>
                                  </p:stCondLst>
                                  <p:childTnLst>
                                    <p:set>
                                      <p:cBhvr>
                                        <p:cTn id="93" dur="1" fill="hold">
                                          <p:stCondLst>
                                            <p:cond delay="0"/>
                                          </p:stCondLst>
                                        </p:cTn>
                                        <p:tgtEl>
                                          <p:spTgt spid="21"/>
                                        </p:tgtEl>
                                        <p:attrNameLst>
                                          <p:attrName>style.visibility</p:attrName>
                                        </p:attrNameLst>
                                      </p:cBhvr>
                                      <p:to>
                                        <p:strVal val="visible"/>
                                      </p:to>
                                    </p:set>
                                    <p:animEffect transition="in" filter="fade">
                                      <p:cBhvr>
                                        <p:cTn id="94" dur="1000"/>
                                        <p:tgtEl>
                                          <p:spTgt spid="21"/>
                                        </p:tgtEl>
                                      </p:cBhvr>
                                    </p:animEffect>
                                    <p:anim calcmode="lin" valueType="num">
                                      <p:cBhvr>
                                        <p:cTn id="95" dur="1000" fill="hold"/>
                                        <p:tgtEl>
                                          <p:spTgt spid="21"/>
                                        </p:tgtEl>
                                        <p:attrNameLst>
                                          <p:attrName>ppt_x</p:attrName>
                                        </p:attrNameLst>
                                      </p:cBhvr>
                                      <p:tavLst>
                                        <p:tav tm="0">
                                          <p:val>
                                            <p:strVal val="#ppt_x"/>
                                          </p:val>
                                        </p:tav>
                                        <p:tav tm="100000">
                                          <p:val>
                                            <p:strVal val="#ppt_x"/>
                                          </p:val>
                                        </p:tav>
                                      </p:tavLst>
                                    </p:anim>
                                    <p:anim calcmode="lin" valueType="num">
                                      <p:cBhvr>
                                        <p:cTn id="96"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97" fill="hold" nodeType="clickPar">
                      <p:stCondLst>
                        <p:cond delay="indefinite"/>
                      </p:stCondLst>
                      <p:childTnLst>
                        <p:par>
                          <p:cTn id="98" fill="hold" nodeType="withGroup">
                            <p:stCondLst>
                              <p:cond delay="0"/>
                            </p:stCondLst>
                            <p:childTnLst>
                              <p:par>
                                <p:cTn id="99" presetID="41" presetClass="entr" presetSubtype="0" fill="hold" nodeType="clickEffect">
                                  <p:stCondLst>
                                    <p:cond delay="0"/>
                                  </p:stCondLst>
                                  <p:iterate type="lt">
                                    <p:tmPct val="10000"/>
                                  </p:iterate>
                                  <p:childTnLst>
                                    <p:set>
                                      <p:cBhvr>
                                        <p:cTn id="100" dur="1" fill="hold">
                                          <p:stCondLst>
                                            <p:cond delay="0"/>
                                          </p:stCondLst>
                                        </p:cTn>
                                        <p:tgtEl>
                                          <p:spTgt spid="4"/>
                                        </p:tgtEl>
                                        <p:attrNameLst>
                                          <p:attrName>style.visibility</p:attrName>
                                        </p:attrNameLst>
                                      </p:cBhvr>
                                      <p:to>
                                        <p:strVal val="visible"/>
                                      </p:to>
                                    </p:set>
                                    <p:anim calcmode="lin" valueType="num">
                                      <p:cBhvr>
                                        <p:cTn id="101"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102" dur="500" fill="hold"/>
                                        <p:tgtEl>
                                          <p:spTgt spid="4"/>
                                        </p:tgtEl>
                                        <p:attrNameLst>
                                          <p:attrName>ppt_y</p:attrName>
                                        </p:attrNameLst>
                                      </p:cBhvr>
                                      <p:tavLst>
                                        <p:tav tm="0">
                                          <p:val>
                                            <p:strVal val="#ppt_y"/>
                                          </p:val>
                                        </p:tav>
                                        <p:tav tm="100000">
                                          <p:val>
                                            <p:strVal val="#ppt_y"/>
                                          </p:val>
                                        </p:tav>
                                      </p:tavLst>
                                    </p:anim>
                                    <p:anim calcmode="lin" valueType="num">
                                      <p:cBhvr>
                                        <p:cTn id="103"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4"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05" dur="500" tmFilter="0,0; .5, 1; 1, 1"/>
                                        <p:tgtEl>
                                          <p:spTgt spid="4"/>
                                        </p:tgtEl>
                                      </p:cBhvr>
                                    </p:animEffect>
                                  </p:childTnLst>
                                </p:cTn>
                              </p:par>
                            </p:childTnLst>
                          </p:cTn>
                        </p:par>
                        <p:par>
                          <p:cTn id="106" fill="hold" nodeType="afterGroup">
                            <p:stCondLst>
                              <p:cond delay="1700"/>
                            </p:stCondLst>
                            <p:childTnLst>
                              <p:par>
                                <p:cTn id="107" presetID="42" presetClass="entr" presetSubtype="0" fill="hold" nodeType="afterEffect">
                                  <p:stCondLst>
                                    <p:cond delay="0"/>
                                  </p:stCondLst>
                                  <p:childTnLst>
                                    <p:set>
                                      <p:cBhvr>
                                        <p:cTn id="108" dur="1" fill="hold">
                                          <p:stCondLst>
                                            <p:cond delay="0"/>
                                          </p:stCondLst>
                                        </p:cTn>
                                        <p:tgtEl>
                                          <p:spTgt spid="14"/>
                                        </p:tgtEl>
                                        <p:attrNameLst>
                                          <p:attrName>style.visibility</p:attrName>
                                        </p:attrNameLst>
                                      </p:cBhvr>
                                      <p:to>
                                        <p:strVal val="visible"/>
                                      </p:to>
                                    </p:set>
                                    <p:animEffect transition="in" filter="fade">
                                      <p:cBhvr>
                                        <p:cTn id="109" dur="1000"/>
                                        <p:tgtEl>
                                          <p:spTgt spid="14"/>
                                        </p:tgtEl>
                                      </p:cBhvr>
                                    </p:animEffect>
                                    <p:anim calcmode="lin" valueType="num">
                                      <p:cBhvr>
                                        <p:cTn id="110" dur="1000" fill="hold"/>
                                        <p:tgtEl>
                                          <p:spTgt spid="14"/>
                                        </p:tgtEl>
                                        <p:attrNameLst>
                                          <p:attrName>ppt_x</p:attrName>
                                        </p:attrNameLst>
                                      </p:cBhvr>
                                      <p:tavLst>
                                        <p:tav tm="0">
                                          <p:val>
                                            <p:strVal val="#ppt_x"/>
                                          </p:val>
                                        </p:tav>
                                        <p:tav tm="100000">
                                          <p:val>
                                            <p:strVal val="#ppt_x"/>
                                          </p:val>
                                        </p:tav>
                                      </p:tavLst>
                                    </p:anim>
                                    <p:anim calcmode="lin" valueType="num">
                                      <p:cBhvr>
                                        <p:cTn id="11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12" fill="hold" nodeType="clickPar">
                      <p:stCondLst>
                        <p:cond delay="indefinite"/>
                      </p:stCondLst>
                      <p:childTnLst>
                        <p:par>
                          <p:cTn id="113" fill="hold" nodeType="withGroup">
                            <p:stCondLst>
                              <p:cond delay="0"/>
                            </p:stCondLst>
                            <p:childTnLst>
                              <p:par>
                                <p:cTn id="114" presetID="49" presetClass="entr" presetSubtype="0" decel="100000" fill="hold" nodeType="clickEffect">
                                  <p:stCondLst>
                                    <p:cond delay="0"/>
                                  </p:stCondLst>
                                  <p:childTnLst>
                                    <p:set>
                                      <p:cBhvr>
                                        <p:cTn id="115" dur="1" fill="hold">
                                          <p:stCondLst>
                                            <p:cond delay="0"/>
                                          </p:stCondLst>
                                        </p:cTn>
                                        <p:tgtEl>
                                          <p:spTgt spid="5"/>
                                        </p:tgtEl>
                                        <p:attrNameLst>
                                          <p:attrName>style.visibility</p:attrName>
                                        </p:attrNameLst>
                                      </p:cBhvr>
                                      <p:to>
                                        <p:strVal val="visible"/>
                                      </p:to>
                                    </p:set>
                                    <p:anim calcmode="lin" valueType="num">
                                      <p:cBhvr>
                                        <p:cTn id="116" dur="500" fill="hold"/>
                                        <p:tgtEl>
                                          <p:spTgt spid="5"/>
                                        </p:tgtEl>
                                        <p:attrNameLst>
                                          <p:attrName>ppt_w</p:attrName>
                                        </p:attrNameLst>
                                      </p:cBhvr>
                                      <p:tavLst>
                                        <p:tav tm="0">
                                          <p:val>
                                            <p:fltVal val="0"/>
                                          </p:val>
                                        </p:tav>
                                        <p:tav tm="100000">
                                          <p:val>
                                            <p:strVal val="#ppt_w"/>
                                          </p:val>
                                        </p:tav>
                                      </p:tavLst>
                                    </p:anim>
                                    <p:anim calcmode="lin" valueType="num">
                                      <p:cBhvr>
                                        <p:cTn id="117" dur="500" fill="hold"/>
                                        <p:tgtEl>
                                          <p:spTgt spid="5"/>
                                        </p:tgtEl>
                                        <p:attrNameLst>
                                          <p:attrName>ppt_h</p:attrName>
                                        </p:attrNameLst>
                                      </p:cBhvr>
                                      <p:tavLst>
                                        <p:tav tm="0">
                                          <p:val>
                                            <p:fltVal val="0"/>
                                          </p:val>
                                        </p:tav>
                                        <p:tav tm="100000">
                                          <p:val>
                                            <p:strVal val="#ppt_h"/>
                                          </p:val>
                                        </p:tav>
                                      </p:tavLst>
                                    </p:anim>
                                    <p:anim calcmode="lin" valueType="num">
                                      <p:cBhvr>
                                        <p:cTn id="118" dur="500" fill="hold"/>
                                        <p:tgtEl>
                                          <p:spTgt spid="5"/>
                                        </p:tgtEl>
                                        <p:attrNameLst>
                                          <p:attrName>style.rotation</p:attrName>
                                        </p:attrNameLst>
                                      </p:cBhvr>
                                      <p:tavLst>
                                        <p:tav tm="0">
                                          <p:val>
                                            <p:fltVal val="360"/>
                                          </p:val>
                                        </p:tav>
                                        <p:tav tm="100000">
                                          <p:val>
                                            <p:fltVal val="0"/>
                                          </p:val>
                                        </p:tav>
                                      </p:tavLst>
                                    </p:anim>
                                    <p:animEffect transition="in" filter="fade">
                                      <p:cBhvr>
                                        <p:cTn id="1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8" grpId="0"/>
      <p:bldP spid="3" grpId="0" animBg="1"/>
      <p:bldP spid="9" grpId="0" animBg="1"/>
      <p:bldP spid="2" grpId="0" animBg="1"/>
      <p:bldP spid="12" grpId="0" animBg="1"/>
      <p:bldP spid="16" grpId="0" animBg="1"/>
      <p:bldP spid="17" grpId="0" animBg="1"/>
      <p:bldP spid="6" grpId="0" animBg="1"/>
      <p:bldP spid="10" grpId="0" animBg="1"/>
      <p:bldP spid="13" grpId="0" animBg="1"/>
      <p:bldP spid="15" grpId="0" animBg="1"/>
      <p:bldP spid="20" grpId="0"/>
      <p:bldP spid="2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TextBox 2"/>
          <p:cNvSpPr txBox="1">
            <a:spLocks noChangeArrowheads="1"/>
          </p:cNvSpPr>
          <p:nvPr/>
        </p:nvSpPr>
        <p:spPr bwMode="auto">
          <a:xfrm>
            <a:off x="1918331" y="2012220"/>
            <a:ext cx="8077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solidFill>
                  <a:schemeClr val="bg1"/>
                </a:solidFill>
              </a:rPr>
              <a:t>Đã</a:t>
            </a:r>
            <a:r>
              <a:rPr lang="en-US" altLang="en-US" dirty="0">
                <a:solidFill>
                  <a:schemeClr val="bg1"/>
                </a:solidFill>
              </a:rPr>
              <a:t> </a:t>
            </a:r>
            <a:r>
              <a:rPr lang="en-US" altLang="en-US" dirty="0" err="1">
                <a:solidFill>
                  <a:schemeClr val="bg1"/>
                </a:solidFill>
              </a:rPr>
              <a:t>dậy</a:t>
            </a:r>
            <a:r>
              <a:rPr lang="en-US" altLang="en-US" dirty="0">
                <a:solidFill>
                  <a:schemeClr val="bg1"/>
                </a:solidFill>
              </a:rPr>
              <a:t> </a:t>
            </a:r>
            <a:r>
              <a:rPr lang="en-US" altLang="en-US" dirty="0" err="1">
                <a:solidFill>
                  <a:schemeClr val="bg1"/>
                </a:solidFill>
              </a:rPr>
              <a:t>sớm</a:t>
            </a:r>
            <a:r>
              <a:rPr lang="en-US" altLang="en-US" dirty="0">
                <a:solidFill>
                  <a:schemeClr val="bg1"/>
                </a:solidFill>
              </a:rPr>
              <a:t> </a:t>
            </a:r>
            <a:r>
              <a:rPr lang="en-US" altLang="en-US" dirty="0" err="1">
                <a:solidFill>
                  <a:srgbClr val="FFFF00"/>
                </a:solidFill>
              </a:rPr>
              <a:t>vậy</a:t>
            </a:r>
            <a:r>
              <a:rPr lang="en-US" altLang="en-US" dirty="0">
                <a:solidFill>
                  <a:srgbClr val="FFFF00"/>
                </a:solidFill>
              </a:rPr>
              <a:t> </a:t>
            </a:r>
            <a:r>
              <a:rPr lang="en-US" altLang="en-US" dirty="0" err="1">
                <a:solidFill>
                  <a:srgbClr val="FFFF00"/>
                </a:solidFill>
              </a:rPr>
              <a:t>mà</a:t>
            </a:r>
            <a:r>
              <a:rPr lang="en-US" altLang="en-US" dirty="0">
                <a:solidFill>
                  <a:srgbClr val="FFFF00"/>
                </a:solidFill>
              </a:rPr>
              <a:t> </a:t>
            </a:r>
            <a:r>
              <a:rPr lang="en-US" altLang="en-US" dirty="0" err="1">
                <a:solidFill>
                  <a:schemeClr val="bg1"/>
                </a:solidFill>
              </a:rPr>
              <a:t>không</a:t>
            </a:r>
            <a:r>
              <a:rPr lang="en-US" altLang="en-US" dirty="0">
                <a:solidFill>
                  <a:schemeClr val="bg1"/>
                </a:solidFill>
              </a:rPr>
              <a:t> </a:t>
            </a:r>
            <a:r>
              <a:rPr lang="en-US" altLang="en-US" dirty="0" err="1">
                <a:solidFill>
                  <a:schemeClr val="bg1"/>
                </a:solidFill>
              </a:rPr>
              <a:t>kịp</a:t>
            </a:r>
            <a:r>
              <a:rPr lang="en-US" altLang="en-US" dirty="0">
                <a:solidFill>
                  <a:schemeClr val="bg1"/>
                </a:solidFill>
              </a:rPr>
              <a:t>.</a:t>
            </a:r>
          </a:p>
        </p:txBody>
      </p:sp>
      <p:sp>
        <p:nvSpPr>
          <p:cNvPr id="8197" name="TextBox 4"/>
          <p:cNvSpPr txBox="1">
            <a:spLocks noChangeArrowheads="1"/>
          </p:cNvSpPr>
          <p:nvPr/>
        </p:nvSpPr>
        <p:spPr bwMode="auto">
          <a:xfrm>
            <a:off x="1885319" y="3090121"/>
            <a:ext cx="8077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t>Chờ</a:t>
            </a:r>
            <a:r>
              <a:rPr lang="en-US" altLang="en-US" dirty="0"/>
              <a:t> </a:t>
            </a:r>
            <a:r>
              <a:rPr lang="en-US" altLang="en-US" dirty="0" err="1"/>
              <a:t>hơn</a:t>
            </a:r>
            <a:r>
              <a:rPr lang="en-US" altLang="en-US" dirty="0"/>
              <a:t> 30 </a:t>
            </a:r>
            <a:r>
              <a:rPr lang="en-US" altLang="en-US" dirty="0" err="1"/>
              <a:t>phút</a:t>
            </a:r>
            <a:r>
              <a:rPr lang="en-US" altLang="en-US" dirty="0"/>
              <a:t> </a:t>
            </a:r>
            <a:r>
              <a:rPr lang="en-US" altLang="en-US" dirty="0" err="1">
                <a:solidFill>
                  <a:srgbClr val="FFFF00"/>
                </a:solidFill>
              </a:rPr>
              <a:t>vậy</a:t>
            </a:r>
            <a:r>
              <a:rPr lang="en-US" altLang="en-US" dirty="0">
                <a:solidFill>
                  <a:srgbClr val="FFFF00"/>
                </a:solidFill>
              </a:rPr>
              <a:t> </a:t>
            </a:r>
            <a:r>
              <a:rPr lang="en-US" altLang="en-US" dirty="0" err="1">
                <a:solidFill>
                  <a:srgbClr val="FFFF00"/>
                </a:solidFill>
              </a:rPr>
              <a:t>mà</a:t>
            </a:r>
            <a:r>
              <a:rPr lang="en-US" altLang="en-US" dirty="0">
                <a:solidFill>
                  <a:srgbClr val="FFFF00"/>
                </a:solidFill>
              </a:rPr>
              <a:t> </a:t>
            </a:r>
            <a:r>
              <a:rPr lang="en-US" altLang="en-US" dirty="0" err="1"/>
              <a:t>vẫn</a:t>
            </a:r>
            <a:r>
              <a:rPr lang="en-US" altLang="en-US" dirty="0"/>
              <a:t> </a:t>
            </a:r>
            <a:r>
              <a:rPr lang="en-US" altLang="en-US" dirty="0" err="1"/>
              <a:t>chưa</a:t>
            </a:r>
            <a:r>
              <a:rPr lang="en-US" altLang="en-US" dirty="0"/>
              <a:t> </a:t>
            </a:r>
            <a:r>
              <a:rPr lang="en-US" altLang="en-US" dirty="0" err="1"/>
              <a:t>đến</a:t>
            </a:r>
            <a:r>
              <a:rPr lang="en-US" altLang="en-US" dirty="0"/>
              <a:t>.</a:t>
            </a:r>
          </a:p>
        </p:txBody>
      </p:sp>
      <p:sp>
        <p:nvSpPr>
          <p:cNvPr id="8199" name="TextBox 6"/>
          <p:cNvSpPr txBox="1">
            <a:spLocks noChangeArrowheads="1"/>
          </p:cNvSpPr>
          <p:nvPr/>
        </p:nvSpPr>
        <p:spPr bwMode="auto">
          <a:xfrm>
            <a:off x="1898650" y="4178623"/>
            <a:ext cx="8077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t>Bài</a:t>
            </a:r>
            <a:r>
              <a:rPr lang="en-US" altLang="en-US" dirty="0"/>
              <a:t> </a:t>
            </a:r>
            <a:r>
              <a:rPr lang="en-US" altLang="en-US" dirty="0" err="1"/>
              <a:t>toán</a:t>
            </a:r>
            <a:r>
              <a:rPr lang="en-US" altLang="en-US" dirty="0"/>
              <a:t> </a:t>
            </a:r>
            <a:r>
              <a:rPr lang="en-US" altLang="en-US" dirty="0" err="1"/>
              <a:t>này</a:t>
            </a:r>
            <a:r>
              <a:rPr lang="en-US" altLang="en-US" dirty="0"/>
              <a:t> </a:t>
            </a:r>
            <a:r>
              <a:rPr lang="en-US" altLang="en-US" dirty="0" err="1"/>
              <a:t>khó</a:t>
            </a:r>
            <a:r>
              <a:rPr lang="en-US" altLang="en-US" dirty="0"/>
              <a:t> </a:t>
            </a:r>
            <a:r>
              <a:rPr lang="en-US" altLang="en-US" dirty="0" err="1"/>
              <a:t>thế</a:t>
            </a:r>
            <a:r>
              <a:rPr lang="en-US" altLang="en-US" dirty="0"/>
              <a:t> </a:t>
            </a:r>
            <a:r>
              <a:rPr lang="en-US" altLang="en-US" dirty="0" err="1">
                <a:solidFill>
                  <a:srgbClr val="FFFF00"/>
                </a:solidFill>
              </a:rPr>
              <a:t>vậy</a:t>
            </a:r>
            <a:r>
              <a:rPr lang="en-US" altLang="en-US" dirty="0">
                <a:solidFill>
                  <a:srgbClr val="FFFF00"/>
                </a:solidFill>
              </a:rPr>
              <a:t> </a:t>
            </a:r>
            <a:r>
              <a:rPr lang="en-US" altLang="en-US" dirty="0" err="1">
                <a:solidFill>
                  <a:srgbClr val="FFFF00"/>
                </a:solidFill>
              </a:rPr>
              <a:t>mà</a:t>
            </a:r>
            <a:r>
              <a:rPr lang="en-US" altLang="en-US" dirty="0">
                <a:solidFill>
                  <a:srgbClr val="FFFF00"/>
                </a:solidFill>
              </a:rPr>
              <a:t> </a:t>
            </a:r>
            <a:r>
              <a:rPr lang="en-US" altLang="en-US" dirty="0" err="1"/>
              <a:t>anh</a:t>
            </a:r>
            <a:r>
              <a:rPr lang="en-US" altLang="en-US" dirty="0"/>
              <a:t> </a:t>
            </a:r>
            <a:r>
              <a:rPr lang="en-US" altLang="en-US" dirty="0" err="1"/>
              <a:t>ấy</a:t>
            </a:r>
            <a:r>
              <a:rPr lang="en-US" altLang="en-US" dirty="0"/>
              <a:t> </a:t>
            </a:r>
            <a:r>
              <a:rPr lang="en-US" altLang="en-US" dirty="0" err="1"/>
              <a:t>hiểu</a:t>
            </a:r>
            <a:r>
              <a:rPr lang="en-US" altLang="en-US" dirty="0"/>
              <a:t> </a:t>
            </a:r>
            <a:r>
              <a:rPr lang="en-US" altLang="en-US" dirty="0" err="1"/>
              <a:t>ngay</a:t>
            </a:r>
            <a:endParaRPr lang="en-US" altLang="en-US" dirty="0"/>
          </a:p>
        </p:txBody>
      </p:sp>
      <p:sp>
        <p:nvSpPr>
          <p:cNvPr id="8201" name="TextBox 8"/>
          <p:cNvSpPr txBox="1">
            <a:spLocks noChangeArrowheads="1"/>
          </p:cNvSpPr>
          <p:nvPr/>
        </p:nvSpPr>
        <p:spPr bwMode="auto">
          <a:xfrm>
            <a:off x="1875668" y="5244159"/>
            <a:ext cx="8077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t>Kỳ</a:t>
            </a:r>
            <a:r>
              <a:rPr lang="en-US" altLang="en-US" dirty="0"/>
              <a:t> </a:t>
            </a:r>
            <a:r>
              <a:rPr lang="en-US" altLang="en-US" dirty="0" err="1"/>
              <a:t>thi</a:t>
            </a:r>
            <a:r>
              <a:rPr lang="en-US" altLang="en-US" dirty="0"/>
              <a:t> </a:t>
            </a:r>
            <a:r>
              <a:rPr lang="en-US" altLang="en-US" dirty="0" err="1"/>
              <a:t>sáng</a:t>
            </a:r>
            <a:r>
              <a:rPr lang="en-US" altLang="en-US" dirty="0"/>
              <a:t> nay </a:t>
            </a:r>
            <a:r>
              <a:rPr lang="en-US" altLang="en-US" dirty="0" err="1"/>
              <a:t>đơn</a:t>
            </a:r>
            <a:r>
              <a:rPr lang="en-US" altLang="en-US" dirty="0"/>
              <a:t> </a:t>
            </a:r>
            <a:r>
              <a:rPr lang="en-US" altLang="en-US" dirty="0" err="1"/>
              <a:t>giản</a:t>
            </a:r>
            <a:r>
              <a:rPr lang="en-US" altLang="en-US" dirty="0"/>
              <a:t> </a:t>
            </a:r>
            <a:r>
              <a:rPr lang="en-US" altLang="en-US" dirty="0" err="1">
                <a:solidFill>
                  <a:srgbClr val="FFFF00"/>
                </a:solidFill>
              </a:rPr>
              <a:t>vậy</a:t>
            </a:r>
            <a:r>
              <a:rPr lang="en-US" altLang="en-US" dirty="0">
                <a:solidFill>
                  <a:srgbClr val="FFFF00"/>
                </a:solidFill>
              </a:rPr>
              <a:t> </a:t>
            </a:r>
            <a:r>
              <a:rPr lang="en-US" altLang="en-US" dirty="0" err="1">
                <a:solidFill>
                  <a:srgbClr val="FFFF00"/>
                </a:solidFill>
              </a:rPr>
              <a:t>mà</a:t>
            </a:r>
            <a:r>
              <a:rPr lang="en-US" altLang="en-US" dirty="0">
                <a:solidFill>
                  <a:srgbClr val="FFFF00"/>
                </a:solidFill>
              </a:rPr>
              <a:t> </a:t>
            </a:r>
            <a:r>
              <a:rPr lang="en-US" altLang="en-US" dirty="0" err="1"/>
              <a:t>tôi</a:t>
            </a:r>
            <a:r>
              <a:rPr lang="en-US" altLang="en-US" dirty="0"/>
              <a:t> (</a:t>
            </a:r>
            <a:r>
              <a:rPr lang="en-US" altLang="en-US" dirty="0" err="1"/>
              <a:t>đã</a:t>
            </a:r>
            <a:r>
              <a:rPr lang="en-US" altLang="en-US" dirty="0"/>
              <a:t>) </a:t>
            </a:r>
            <a:r>
              <a:rPr lang="en-US" altLang="en-US" dirty="0" err="1"/>
              <a:t>không</a:t>
            </a:r>
            <a:r>
              <a:rPr lang="en-US" altLang="en-US" dirty="0"/>
              <a:t> </a:t>
            </a:r>
            <a:r>
              <a:rPr lang="en-US" altLang="en-US" dirty="0" err="1"/>
              <a:t>làm</a:t>
            </a:r>
            <a:r>
              <a:rPr lang="en-US" altLang="en-US" dirty="0"/>
              <a:t> </a:t>
            </a:r>
            <a:r>
              <a:rPr lang="en-US" altLang="en-US" dirty="0" err="1"/>
              <a:t>tốt</a:t>
            </a:r>
            <a:r>
              <a:rPr lang="en-US" altLang="en-US" dirty="0"/>
              <a:t>.</a:t>
            </a:r>
          </a:p>
        </p:txBody>
      </p:sp>
      <p:sp>
        <p:nvSpPr>
          <p:cNvPr id="8203" name="TextBox 10"/>
          <p:cNvSpPr txBox="1">
            <a:spLocks noChangeArrowheads="1"/>
          </p:cNvSpPr>
          <p:nvPr/>
        </p:nvSpPr>
        <p:spPr bwMode="auto">
          <a:xfrm>
            <a:off x="1898650" y="6248400"/>
            <a:ext cx="8077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t>Hôm</a:t>
            </a:r>
            <a:r>
              <a:rPr lang="en-US" altLang="en-US" dirty="0"/>
              <a:t> nay </a:t>
            </a:r>
            <a:r>
              <a:rPr lang="en-US" altLang="en-US" dirty="0" err="1"/>
              <a:t>là</a:t>
            </a:r>
            <a:r>
              <a:rPr lang="en-US" altLang="en-US" dirty="0"/>
              <a:t> </a:t>
            </a:r>
            <a:r>
              <a:rPr lang="en-US" altLang="en-US" dirty="0" err="1"/>
              <a:t>ngày</a:t>
            </a:r>
            <a:r>
              <a:rPr lang="en-US" altLang="en-US" dirty="0"/>
              <a:t> </a:t>
            </a:r>
            <a:r>
              <a:rPr lang="en-US" altLang="en-US" dirty="0" err="1"/>
              <a:t>nghỉ</a:t>
            </a:r>
            <a:r>
              <a:rPr lang="en-US" altLang="en-US" dirty="0"/>
              <a:t> </a:t>
            </a:r>
            <a:r>
              <a:rPr lang="en-US" altLang="en-US" dirty="0" err="1">
                <a:solidFill>
                  <a:srgbClr val="FFFF00"/>
                </a:solidFill>
              </a:rPr>
              <a:t>vậy</a:t>
            </a:r>
            <a:r>
              <a:rPr lang="en-US" altLang="en-US" dirty="0">
                <a:solidFill>
                  <a:srgbClr val="FFFF00"/>
                </a:solidFill>
              </a:rPr>
              <a:t> </a:t>
            </a:r>
            <a:r>
              <a:rPr lang="en-US" altLang="en-US" dirty="0" err="1">
                <a:solidFill>
                  <a:srgbClr val="FFFF00"/>
                </a:solidFill>
              </a:rPr>
              <a:t>mà</a:t>
            </a:r>
            <a:r>
              <a:rPr lang="en-US" altLang="en-US" dirty="0">
                <a:solidFill>
                  <a:srgbClr val="FFFF00"/>
                </a:solidFill>
              </a:rPr>
              <a:t> </a:t>
            </a:r>
            <a:r>
              <a:rPr lang="en-US" altLang="en-US" dirty="0" err="1"/>
              <a:t>phải</a:t>
            </a:r>
            <a:r>
              <a:rPr lang="en-US" altLang="en-US" dirty="0"/>
              <a:t> </a:t>
            </a:r>
            <a:r>
              <a:rPr lang="en-US" altLang="en-US" dirty="0" err="1"/>
              <a:t>làm</a:t>
            </a:r>
            <a:r>
              <a:rPr lang="en-US" altLang="en-US" dirty="0"/>
              <a:t> </a:t>
            </a:r>
            <a:r>
              <a:rPr lang="en-US" altLang="en-US" dirty="0" err="1"/>
              <a:t>việc</a:t>
            </a:r>
            <a:r>
              <a:rPr lang="en-US" altLang="en-US" dirty="0"/>
              <a:t>.</a:t>
            </a:r>
          </a:p>
        </p:txBody>
      </p:sp>
      <p:sp>
        <p:nvSpPr>
          <p:cNvPr id="2" name="Rounded Rectangle 1"/>
          <p:cNvSpPr/>
          <p:nvPr/>
        </p:nvSpPr>
        <p:spPr>
          <a:xfrm>
            <a:off x="1587332" y="1850604"/>
            <a:ext cx="8991600" cy="609600"/>
          </a:xfrm>
          <a:prstGeom prst="roundRect">
            <a:avLst/>
          </a:prstGeom>
        </p:spPr>
        <p:style>
          <a:lnRef idx="2">
            <a:schemeClr val="accent5"/>
          </a:lnRef>
          <a:fillRef idx="1">
            <a:schemeClr val="lt1"/>
          </a:fillRef>
          <a:effectRef idx="0">
            <a:schemeClr val="accent5"/>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早く　起きたのに、間に合いませんでした。</a:t>
            </a:r>
            <a:endParaRPr lang="en-US" sz="2800" dirty="0">
              <a:latin typeface="NtMotoyaKyotai" pitchFamily="18" charset="-128"/>
              <a:ea typeface="NtMotoyaKyotai" pitchFamily="18" charset="-128"/>
            </a:endParaRPr>
          </a:p>
        </p:txBody>
      </p:sp>
      <p:sp>
        <p:nvSpPr>
          <p:cNvPr id="4" name="Rounded Rectangle 3"/>
          <p:cNvSpPr/>
          <p:nvPr/>
        </p:nvSpPr>
        <p:spPr>
          <a:xfrm>
            <a:off x="1574001" y="2873376"/>
            <a:ext cx="8991600" cy="609600"/>
          </a:xfrm>
          <a:prstGeom prst="roundRect">
            <a:avLst/>
          </a:prstGeom>
        </p:spPr>
        <p:style>
          <a:lnRef idx="2">
            <a:schemeClr val="accent5"/>
          </a:lnRef>
          <a:fillRef idx="1">
            <a:schemeClr val="lt1"/>
          </a:fillRef>
          <a:effectRef idx="0">
            <a:schemeClr val="accent5"/>
          </a:effectRef>
          <a:fontRef idx="minor">
            <a:schemeClr val="dk1"/>
          </a:fontRef>
        </p:style>
        <p:txBody>
          <a:bodyPr anchor="ctr"/>
          <a:lstStyle/>
          <a:p>
            <a:pPr algn="ctr">
              <a:defRPr/>
            </a:pPr>
            <a:r>
              <a:rPr lang="en-US" altLang="ja-JP" sz="2800" dirty="0">
                <a:latin typeface="NtMotoyaKyotai" pitchFamily="18" charset="-128"/>
                <a:ea typeface="NtMotoyaKyotai" pitchFamily="18" charset="-128"/>
              </a:rPr>
              <a:t>30</a:t>
            </a:r>
            <a:r>
              <a:rPr lang="ja-JP" altLang="en-US" sz="2800" dirty="0">
                <a:latin typeface="NtMotoyaKyotai" pitchFamily="18" charset="-128"/>
                <a:ea typeface="NtMotoyaKyotai" pitchFamily="18" charset="-128"/>
              </a:rPr>
              <a:t>分以上　待っているのに、まだ来ていません。</a:t>
            </a:r>
            <a:endParaRPr lang="en-US" sz="2800" dirty="0">
              <a:latin typeface="NtMotoyaKyotai" pitchFamily="18" charset="-128"/>
              <a:ea typeface="NtMotoyaKyotai" pitchFamily="18" charset="-128"/>
            </a:endParaRPr>
          </a:p>
        </p:txBody>
      </p:sp>
      <p:sp>
        <p:nvSpPr>
          <p:cNvPr id="6" name="Rounded Rectangle 5"/>
          <p:cNvSpPr/>
          <p:nvPr/>
        </p:nvSpPr>
        <p:spPr>
          <a:xfrm>
            <a:off x="1587332" y="3981054"/>
            <a:ext cx="8991600" cy="609600"/>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この問題は　難しいのに、</a:t>
            </a:r>
            <a:r>
              <a:rPr lang="ja-JP" altLang="en-US" sz="2800" dirty="0">
                <a:latin typeface="HGSeikaishotaiPRO" pitchFamily="65" charset="-128"/>
                <a:ea typeface="HGSeikaishotaiPRO" pitchFamily="65" charset="-128"/>
              </a:rPr>
              <a:t>彼</a:t>
            </a:r>
            <a:r>
              <a:rPr lang="ja-JP" altLang="en-US" sz="2800" dirty="0">
                <a:latin typeface="NtMotoyaKyotai" pitchFamily="18" charset="-128"/>
                <a:ea typeface="NtMotoyaKyotai" pitchFamily="18" charset="-128"/>
              </a:rPr>
              <a:t>は　すぐ　分かりました。</a:t>
            </a:r>
            <a:endParaRPr lang="en-US" sz="2800" dirty="0">
              <a:latin typeface="NtMotoyaKyotai" pitchFamily="18" charset="-128"/>
              <a:ea typeface="NtMotoyaKyotai" pitchFamily="18" charset="-128"/>
            </a:endParaRPr>
          </a:p>
        </p:txBody>
      </p:sp>
      <p:sp>
        <p:nvSpPr>
          <p:cNvPr id="8" name="Rounded Rectangle 7"/>
          <p:cNvSpPr/>
          <p:nvPr/>
        </p:nvSpPr>
        <p:spPr>
          <a:xfrm>
            <a:off x="1592925" y="5088732"/>
            <a:ext cx="8991600" cy="609600"/>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今朝の試験は　簡単なのに、よく　できませんでした。</a:t>
            </a:r>
            <a:endParaRPr lang="en-US" sz="2800" dirty="0">
              <a:latin typeface="NtMotoyaKyotai" pitchFamily="18" charset="-128"/>
              <a:ea typeface="NtMotoyaKyotai" pitchFamily="18" charset="-128"/>
            </a:endParaRPr>
          </a:p>
        </p:txBody>
      </p:sp>
      <p:sp>
        <p:nvSpPr>
          <p:cNvPr id="10" name="Rounded Rectangle 9"/>
          <p:cNvSpPr/>
          <p:nvPr/>
        </p:nvSpPr>
        <p:spPr>
          <a:xfrm>
            <a:off x="1587332" y="6084888"/>
            <a:ext cx="8991600" cy="6096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今日は　休みなのに、仕事をしなければなりません。</a:t>
            </a:r>
            <a:endParaRPr lang="en-US" sz="2800" dirty="0">
              <a:latin typeface="NtMotoyaKyotai" pitchFamily="18" charset="-128"/>
              <a:ea typeface="NtMotoyaKyotai" pitchFamily="18" charset="-128"/>
            </a:endParaRPr>
          </a:p>
        </p:txBody>
      </p:sp>
      <p:sp>
        <p:nvSpPr>
          <p:cNvPr id="12" name="Rounded Rectangle 11"/>
          <p:cNvSpPr/>
          <p:nvPr/>
        </p:nvSpPr>
        <p:spPr>
          <a:xfrm>
            <a:off x="3492332" y="1926804"/>
            <a:ext cx="1981200" cy="457200"/>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13" name="Rounded Rectangle 12"/>
          <p:cNvSpPr/>
          <p:nvPr/>
        </p:nvSpPr>
        <p:spPr>
          <a:xfrm>
            <a:off x="3934614" y="2941639"/>
            <a:ext cx="2590800" cy="457200"/>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14" name="Rounded Rectangle 13"/>
          <p:cNvSpPr/>
          <p:nvPr/>
        </p:nvSpPr>
        <p:spPr>
          <a:xfrm>
            <a:off x="3651082" y="4076304"/>
            <a:ext cx="1943100" cy="457200"/>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15" name="Rounded Rectangle 14"/>
          <p:cNvSpPr/>
          <p:nvPr/>
        </p:nvSpPr>
        <p:spPr>
          <a:xfrm>
            <a:off x="3990050" y="5164932"/>
            <a:ext cx="1981200" cy="457200"/>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16" name="Rounded Rectangle 15"/>
          <p:cNvSpPr/>
          <p:nvPr/>
        </p:nvSpPr>
        <p:spPr>
          <a:xfrm>
            <a:off x="3117682" y="6161088"/>
            <a:ext cx="1981200" cy="457200"/>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pic>
        <p:nvPicPr>
          <p:cNvPr id="17" name="Picture 16"/>
          <p:cNvPicPr>
            <a:picLocks noChangeAspect="1"/>
          </p:cNvPicPr>
          <p:nvPr/>
        </p:nvPicPr>
        <p:blipFill>
          <a:blip r:embed="rId3"/>
          <a:stretch>
            <a:fillRect/>
          </a:stretch>
        </p:blipFill>
        <p:spPr>
          <a:xfrm>
            <a:off x="9540670" y="107215"/>
            <a:ext cx="2564018" cy="1572360"/>
          </a:xfrm>
          <a:prstGeom prst="rect">
            <a:avLst/>
          </a:prstGeom>
          <a:ln>
            <a:noFill/>
          </a:ln>
          <a:effectLst>
            <a:softEdge rad="112500"/>
          </a:effectLst>
        </p:spPr>
      </p:pic>
    </p:spTree>
    <p:extLst>
      <p:ext uri="{BB962C8B-B14F-4D97-AF65-F5344CB8AC3E}">
        <p14:creationId xmlns:p14="http://schemas.microsoft.com/office/powerpoint/2010/main" val="239411632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8195"/>
                                        </p:tgtEl>
                                        <p:attrNameLst>
                                          <p:attrName>style.visibility</p:attrName>
                                        </p:attrNameLst>
                                      </p:cBhvr>
                                      <p:to>
                                        <p:strVal val="visible"/>
                                      </p:to>
                                    </p:set>
                                    <p:animEffect transition="in" filter="barn(inVertical)">
                                      <p:cBhvr>
                                        <p:cTn id="14" dur="500"/>
                                        <p:tgtEl>
                                          <p:spTgt spid="8195"/>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2" fill="hold" nodeType="clickPar">
                      <p:stCondLst>
                        <p:cond delay="indefinite"/>
                      </p:stCondLst>
                      <p:childTnLst>
                        <p:par>
                          <p:cTn id="23" fill="hold" nodeType="withGroup">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8197"/>
                                        </p:tgtEl>
                                        <p:attrNameLst>
                                          <p:attrName>style.visibility</p:attrName>
                                        </p:attrNameLst>
                                      </p:cBhvr>
                                      <p:to>
                                        <p:strVal val="visible"/>
                                      </p:to>
                                    </p:set>
                                    <p:animEffect transition="in" filter="barn(inVertical)">
                                      <p:cBhvr>
                                        <p:cTn id="26" dur="500"/>
                                        <p:tgtEl>
                                          <p:spTgt spid="8197"/>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4" fill="hold" nodeType="clickPar">
                      <p:stCondLst>
                        <p:cond delay="indefinite"/>
                      </p:stCondLst>
                      <p:childTnLst>
                        <p:par>
                          <p:cTn id="35" fill="hold" nodeType="withGroup">
                            <p:stCondLst>
                              <p:cond delay="0"/>
                            </p:stCondLst>
                            <p:childTnLst>
                              <p:par>
                                <p:cTn id="36" presetID="16" presetClass="entr" presetSubtype="21" fill="hold" grpId="0" nodeType="clickEffect">
                                  <p:stCondLst>
                                    <p:cond delay="0"/>
                                  </p:stCondLst>
                                  <p:childTnLst>
                                    <p:set>
                                      <p:cBhvr>
                                        <p:cTn id="37" dur="1" fill="hold">
                                          <p:stCondLst>
                                            <p:cond delay="0"/>
                                          </p:stCondLst>
                                        </p:cTn>
                                        <p:tgtEl>
                                          <p:spTgt spid="8199"/>
                                        </p:tgtEl>
                                        <p:attrNameLst>
                                          <p:attrName>style.visibility</p:attrName>
                                        </p:attrNameLst>
                                      </p:cBhvr>
                                      <p:to>
                                        <p:strVal val="visible"/>
                                      </p:to>
                                    </p:set>
                                    <p:animEffect transition="in" filter="barn(inVertical)">
                                      <p:cBhvr>
                                        <p:cTn id="38" dur="500"/>
                                        <p:tgtEl>
                                          <p:spTgt spid="8199"/>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1000"/>
                                        <p:tgtEl>
                                          <p:spTgt spid="8"/>
                                        </p:tgtEl>
                                      </p:cBhvr>
                                    </p:animEffect>
                                    <p:anim calcmode="lin" valueType="num">
                                      <p:cBhvr>
                                        <p:cTn id="44" dur="1000" fill="hold"/>
                                        <p:tgtEl>
                                          <p:spTgt spid="8"/>
                                        </p:tgtEl>
                                        <p:attrNameLst>
                                          <p:attrName>ppt_x</p:attrName>
                                        </p:attrNameLst>
                                      </p:cBhvr>
                                      <p:tavLst>
                                        <p:tav tm="0">
                                          <p:val>
                                            <p:strVal val="#ppt_x"/>
                                          </p:val>
                                        </p:tav>
                                        <p:tav tm="100000">
                                          <p:val>
                                            <p:strVal val="#ppt_x"/>
                                          </p:val>
                                        </p:tav>
                                      </p:tavLst>
                                    </p:anim>
                                    <p:anim calcmode="lin" valueType="num">
                                      <p:cBhvr>
                                        <p:cTn id="4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6" fill="hold" nodeType="clickPar">
                      <p:stCondLst>
                        <p:cond delay="indefinite"/>
                      </p:stCondLst>
                      <p:childTnLst>
                        <p:par>
                          <p:cTn id="47" fill="hold" nodeType="withGroup">
                            <p:stCondLst>
                              <p:cond delay="0"/>
                            </p:stCondLst>
                            <p:childTnLst>
                              <p:par>
                                <p:cTn id="48" presetID="16" presetClass="entr" presetSubtype="21" fill="hold" grpId="0" nodeType="clickEffect">
                                  <p:stCondLst>
                                    <p:cond delay="0"/>
                                  </p:stCondLst>
                                  <p:childTnLst>
                                    <p:set>
                                      <p:cBhvr>
                                        <p:cTn id="49" dur="1" fill="hold">
                                          <p:stCondLst>
                                            <p:cond delay="0"/>
                                          </p:stCondLst>
                                        </p:cTn>
                                        <p:tgtEl>
                                          <p:spTgt spid="8201"/>
                                        </p:tgtEl>
                                        <p:attrNameLst>
                                          <p:attrName>style.visibility</p:attrName>
                                        </p:attrNameLst>
                                      </p:cBhvr>
                                      <p:to>
                                        <p:strVal val="visible"/>
                                      </p:to>
                                    </p:set>
                                    <p:animEffect transition="in" filter="barn(inVertical)">
                                      <p:cBhvr>
                                        <p:cTn id="50" dur="500"/>
                                        <p:tgtEl>
                                          <p:spTgt spid="8201"/>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fade">
                                      <p:cBhvr>
                                        <p:cTn id="55" dur="1000"/>
                                        <p:tgtEl>
                                          <p:spTgt spid="10"/>
                                        </p:tgtEl>
                                      </p:cBhvr>
                                    </p:animEffect>
                                    <p:anim calcmode="lin" valueType="num">
                                      <p:cBhvr>
                                        <p:cTn id="56" dur="1000" fill="hold"/>
                                        <p:tgtEl>
                                          <p:spTgt spid="10"/>
                                        </p:tgtEl>
                                        <p:attrNameLst>
                                          <p:attrName>ppt_x</p:attrName>
                                        </p:attrNameLst>
                                      </p:cBhvr>
                                      <p:tavLst>
                                        <p:tav tm="0">
                                          <p:val>
                                            <p:strVal val="#ppt_x"/>
                                          </p:val>
                                        </p:tav>
                                        <p:tav tm="100000">
                                          <p:val>
                                            <p:strVal val="#ppt_x"/>
                                          </p:val>
                                        </p:tav>
                                      </p:tavLst>
                                    </p:anim>
                                    <p:anim calcmode="lin" valueType="num">
                                      <p:cBhvr>
                                        <p:cTn id="5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8" fill="hold" nodeType="clickPar">
                      <p:stCondLst>
                        <p:cond delay="indefinite"/>
                      </p:stCondLst>
                      <p:childTnLst>
                        <p:par>
                          <p:cTn id="59" fill="hold" nodeType="withGroup">
                            <p:stCondLst>
                              <p:cond delay="0"/>
                            </p:stCondLst>
                            <p:childTnLst>
                              <p:par>
                                <p:cTn id="60" presetID="16" presetClass="entr" presetSubtype="21" fill="hold" grpId="0" nodeType="clickEffect">
                                  <p:stCondLst>
                                    <p:cond delay="0"/>
                                  </p:stCondLst>
                                  <p:childTnLst>
                                    <p:set>
                                      <p:cBhvr>
                                        <p:cTn id="61" dur="1" fill="hold">
                                          <p:stCondLst>
                                            <p:cond delay="0"/>
                                          </p:stCondLst>
                                        </p:cTn>
                                        <p:tgtEl>
                                          <p:spTgt spid="8203"/>
                                        </p:tgtEl>
                                        <p:attrNameLst>
                                          <p:attrName>style.visibility</p:attrName>
                                        </p:attrNameLst>
                                      </p:cBhvr>
                                      <p:to>
                                        <p:strVal val="visible"/>
                                      </p:to>
                                    </p:set>
                                    <p:animEffect transition="in" filter="barn(inVertical)">
                                      <p:cBhvr>
                                        <p:cTn id="62" dur="500"/>
                                        <p:tgtEl>
                                          <p:spTgt spid="8203"/>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12"/>
                                        </p:tgtEl>
                                        <p:attrNameLst>
                                          <p:attrName>style.visibility</p:attrName>
                                        </p:attrNameLst>
                                      </p:cBhvr>
                                      <p:to>
                                        <p:strVal val="visible"/>
                                      </p:to>
                                    </p:set>
                                    <p:animEffect transition="in" filter="wipe(down)">
                                      <p:cBhvr>
                                        <p:cTn id="67" dur="500"/>
                                        <p:tgtEl>
                                          <p:spTgt spid="12"/>
                                        </p:tgtEl>
                                      </p:cBhvr>
                                    </p:animEffect>
                                  </p:childTnLst>
                                </p:cTn>
                              </p:par>
                              <p:par>
                                <p:cTn id="68" presetID="22" presetClass="entr" presetSubtype="4" fill="hold" grpId="0" nodeType="withEffect">
                                  <p:stCondLst>
                                    <p:cond delay="0"/>
                                  </p:stCondLst>
                                  <p:childTnLst>
                                    <p:set>
                                      <p:cBhvr>
                                        <p:cTn id="69" dur="1" fill="hold">
                                          <p:stCondLst>
                                            <p:cond delay="0"/>
                                          </p:stCondLst>
                                        </p:cTn>
                                        <p:tgtEl>
                                          <p:spTgt spid="13"/>
                                        </p:tgtEl>
                                        <p:attrNameLst>
                                          <p:attrName>style.visibility</p:attrName>
                                        </p:attrNameLst>
                                      </p:cBhvr>
                                      <p:to>
                                        <p:strVal val="visible"/>
                                      </p:to>
                                    </p:set>
                                    <p:animEffect transition="in" filter="wipe(down)">
                                      <p:cBhvr>
                                        <p:cTn id="70" dur="500"/>
                                        <p:tgtEl>
                                          <p:spTgt spid="13"/>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wipe(down)">
                                      <p:cBhvr>
                                        <p:cTn id="73" dur="500"/>
                                        <p:tgtEl>
                                          <p:spTgt spid="14"/>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15"/>
                                        </p:tgtEl>
                                        <p:attrNameLst>
                                          <p:attrName>style.visibility</p:attrName>
                                        </p:attrNameLst>
                                      </p:cBhvr>
                                      <p:to>
                                        <p:strVal val="visible"/>
                                      </p:to>
                                    </p:set>
                                    <p:animEffect transition="in" filter="wipe(down)">
                                      <p:cBhvr>
                                        <p:cTn id="76" dur="500"/>
                                        <p:tgtEl>
                                          <p:spTgt spid="15"/>
                                        </p:tgtEl>
                                      </p:cBhvr>
                                    </p:animEffect>
                                  </p:childTnLst>
                                </p:cTn>
                              </p:par>
                              <p:par>
                                <p:cTn id="77" presetID="22" presetClass="entr" presetSubtype="4" fill="hold" grpId="0" nodeType="withEffect">
                                  <p:stCondLst>
                                    <p:cond delay="0"/>
                                  </p:stCondLst>
                                  <p:childTnLst>
                                    <p:set>
                                      <p:cBhvr>
                                        <p:cTn id="78" dur="1" fill="hold">
                                          <p:stCondLst>
                                            <p:cond delay="0"/>
                                          </p:stCondLst>
                                        </p:cTn>
                                        <p:tgtEl>
                                          <p:spTgt spid="16"/>
                                        </p:tgtEl>
                                        <p:attrNameLst>
                                          <p:attrName>style.visibility</p:attrName>
                                        </p:attrNameLst>
                                      </p:cBhvr>
                                      <p:to>
                                        <p:strVal val="visible"/>
                                      </p:to>
                                    </p:set>
                                    <p:animEffect transition="in" filter="wipe(down)">
                                      <p:cBhvr>
                                        <p:cTn id="7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5" grpId="0"/>
      <p:bldP spid="8197" grpId="0"/>
      <p:bldP spid="8199" grpId="0"/>
      <p:bldP spid="8201" grpId="0"/>
      <p:bldP spid="8203" grpId="0"/>
      <p:bldP spid="2" grpId="0" animBg="1"/>
      <p:bldP spid="4" grpId="0" animBg="1"/>
      <p:bldP spid="6" grpId="0" animBg="1"/>
      <p:bldP spid="8" grpId="0" animBg="1"/>
      <p:bldP spid="10" grpId="0" animBg="1"/>
      <p:bldP spid="12" grpId="0" animBg="1"/>
      <p:bldP spid="13" grpId="0" animBg="1"/>
      <p:bldP spid="14" grpId="0" animBg="1"/>
      <p:bldP spid="15" grpId="0" animBg="1"/>
      <p:bldP spid="1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6815240" y="948476"/>
            <a:ext cx="5107045" cy="5554081"/>
          </a:xfrm>
          <a:prstGeom prst="rect">
            <a:avLst/>
          </a:prstGeom>
          <a:ln>
            <a:noFill/>
          </a:ln>
          <a:effectLst>
            <a:softEdge rad="112500"/>
          </a:effectLst>
        </p:spPr>
      </p:pic>
      <p:pic>
        <p:nvPicPr>
          <p:cNvPr id="8" name="Picture 7"/>
          <p:cNvPicPr>
            <a:picLocks noChangeAspect="1"/>
          </p:cNvPicPr>
          <p:nvPr/>
        </p:nvPicPr>
        <p:blipFill>
          <a:blip r:embed="rId3"/>
          <a:stretch>
            <a:fillRect/>
          </a:stretch>
        </p:blipFill>
        <p:spPr>
          <a:xfrm>
            <a:off x="2524489" y="948476"/>
            <a:ext cx="4069033" cy="5558763"/>
          </a:xfrm>
          <a:prstGeom prst="rect">
            <a:avLst/>
          </a:prstGeom>
          <a:ln>
            <a:noFill/>
          </a:ln>
          <a:effectLst>
            <a:softEdge rad="112500"/>
          </a:effectLst>
        </p:spPr>
      </p:pic>
      <p:sp>
        <p:nvSpPr>
          <p:cNvPr id="3" name="Round Same Side Corner Rectangle 2"/>
          <p:cNvSpPr/>
          <p:nvPr/>
        </p:nvSpPr>
        <p:spPr>
          <a:xfrm>
            <a:off x="1552458" y="394989"/>
            <a:ext cx="2179754" cy="828554"/>
          </a:xfrm>
          <a:prstGeom prst="round2Same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4000" dirty="0" smtClean="0">
                <a:latin typeface="HGPSoeiKakugothicUB" panose="020B0900000000000000" pitchFamily="50" charset="-128"/>
                <a:ea typeface="HGPSoeiKakugothicUB" panose="020B0900000000000000" pitchFamily="50" charset="-128"/>
              </a:rPr>
              <a:t>第１０課</a:t>
            </a:r>
            <a:endParaRPr lang="en-US" sz="4000" dirty="0">
              <a:latin typeface="HGPSoeiKakugothicUB" panose="020B0900000000000000" pitchFamily="50" charset="-128"/>
              <a:ea typeface="HGPSoeiKakugothicUB" panose="020B0900000000000000" pitchFamily="50" charset="-128"/>
            </a:endParaRPr>
          </a:p>
        </p:txBody>
      </p:sp>
      <p:pic>
        <p:nvPicPr>
          <p:cNvPr id="4" name="Picture 3"/>
          <p:cNvPicPr>
            <a:picLocks noChangeAspect="1"/>
          </p:cNvPicPr>
          <p:nvPr/>
        </p:nvPicPr>
        <p:blipFill>
          <a:blip r:embed="rId4"/>
          <a:stretch>
            <a:fillRect/>
          </a:stretch>
        </p:blipFill>
        <p:spPr>
          <a:xfrm>
            <a:off x="1666608" y="117197"/>
            <a:ext cx="433387" cy="7476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p:cNvPicPr>
            <a:picLocks noChangeAspect="1"/>
          </p:cNvPicPr>
          <p:nvPr/>
        </p:nvPicPr>
        <p:blipFill>
          <a:blip r:embed="rId5"/>
          <a:stretch>
            <a:fillRect/>
          </a:stretch>
        </p:blipFill>
        <p:spPr>
          <a:xfrm>
            <a:off x="0" y="138896"/>
            <a:ext cx="1535374" cy="6134642"/>
          </a:xfrm>
          <a:prstGeom prst="rect">
            <a:avLst/>
          </a:prstGeom>
          <a:ln>
            <a:noFill/>
          </a:ln>
          <a:effectLst>
            <a:softEdge rad="112500"/>
          </a:effectLst>
        </p:spPr>
      </p:pic>
      <p:sp>
        <p:nvSpPr>
          <p:cNvPr id="6" name="Round Diagonal Corner Rectangle 5"/>
          <p:cNvSpPr/>
          <p:nvPr/>
        </p:nvSpPr>
        <p:spPr>
          <a:xfrm>
            <a:off x="3358945" y="5222167"/>
            <a:ext cx="6100820" cy="1450413"/>
          </a:xfrm>
          <a:prstGeom prst="round2Diag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ja-JP" altLang="en-US" sz="6600" dirty="0" smtClean="0">
                <a:latin typeface="mikachan-PB" panose="02000600000000000000" pitchFamily="2" charset="-128"/>
                <a:ea typeface="mikachan-PB" panose="02000600000000000000" pitchFamily="2" charset="-128"/>
              </a:rPr>
              <a:t>ハプニング</a:t>
            </a:r>
            <a:endParaRPr lang="en-US" sz="6600" dirty="0">
              <a:latin typeface="mikachan-PB" panose="02000600000000000000" pitchFamily="2" charset="-128"/>
              <a:ea typeface="mikachan-PB" panose="02000600000000000000" pitchFamily="2" charset="-128"/>
            </a:endParaRPr>
          </a:p>
        </p:txBody>
      </p:sp>
    </p:spTree>
    <p:extLst>
      <p:ext uri="{BB962C8B-B14F-4D97-AF65-F5344CB8AC3E}">
        <p14:creationId xmlns:p14="http://schemas.microsoft.com/office/powerpoint/2010/main" val="425813154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1752600" y="1066800"/>
            <a:ext cx="8763000" cy="5715000"/>
          </a:xfrm>
          <a:prstGeom prst="rect">
            <a:avLst/>
          </a:prstGeom>
        </p:spPr>
        <p:style>
          <a:lnRef idx="3">
            <a:schemeClr val="lt1"/>
          </a:lnRef>
          <a:fillRef idx="1">
            <a:schemeClr val="accent5"/>
          </a:fillRef>
          <a:effectRef idx="1">
            <a:schemeClr val="accent5"/>
          </a:effectRef>
          <a:fontRef idx="minor">
            <a:schemeClr val="lt1"/>
          </a:fontRef>
        </p:style>
        <p:txBody>
          <a:bodyPr anchor="ctr"/>
          <a:lstStyle/>
          <a:p>
            <a:pPr algn="ctr">
              <a:defRPr/>
            </a:pPr>
            <a:endParaRPr lang="en-US"/>
          </a:p>
        </p:txBody>
      </p:sp>
      <p:sp>
        <p:nvSpPr>
          <p:cNvPr id="2" name="Rounded Rectangle 1"/>
          <p:cNvSpPr/>
          <p:nvPr/>
        </p:nvSpPr>
        <p:spPr>
          <a:xfrm>
            <a:off x="4616450" y="685800"/>
            <a:ext cx="2806700" cy="91440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ja-JP" altLang="en-US" sz="4800" dirty="0">
                <a:latin typeface="HGMaruGothicMPRO" pitchFamily="49" charset="-128"/>
                <a:ea typeface="HGMaruGothicMPRO" pitchFamily="49" charset="-128"/>
              </a:rPr>
              <a:t>～のに、</a:t>
            </a:r>
            <a:endParaRPr lang="en-US" sz="4800" dirty="0">
              <a:latin typeface="HGMaruGothicMPRO" pitchFamily="49" charset="-128"/>
              <a:ea typeface="HGMaruGothicMPRO" pitchFamily="49" charset="-128"/>
            </a:endParaRPr>
          </a:p>
        </p:txBody>
      </p:sp>
      <p:sp>
        <p:nvSpPr>
          <p:cNvPr id="4" name="Rounded Rectangle 3"/>
          <p:cNvSpPr/>
          <p:nvPr/>
        </p:nvSpPr>
        <p:spPr>
          <a:xfrm>
            <a:off x="1919288" y="1981200"/>
            <a:ext cx="2286000" cy="1143000"/>
          </a:xfrm>
          <a:prstGeom prst="roundRect">
            <a:avLst/>
          </a:prstGeom>
        </p:spPr>
        <p:style>
          <a:lnRef idx="3">
            <a:schemeClr val="lt1"/>
          </a:lnRef>
          <a:fillRef idx="1">
            <a:schemeClr val="accent6"/>
          </a:fillRef>
          <a:effectRef idx="1">
            <a:schemeClr val="accent6"/>
          </a:effectRef>
          <a:fontRef idx="minor">
            <a:schemeClr val="lt1"/>
          </a:fontRef>
        </p:style>
        <p:txBody>
          <a:bodyPr anchor="ctr"/>
          <a:lstStyle/>
          <a:p>
            <a:pPr algn="ctr">
              <a:defRPr/>
            </a:pPr>
            <a:r>
              <a:rPr lang="ja-JP" altLang="en-US" sz="7200" dirty="0">
                <a:latin typeface="NtMotoyaKyotai" pitchFamily="18" charset="-128"/>
                <a:ea typeface="NtMotoyaKyotai" pitchFamily="18" charset="-128"/>
              </a:rPr>
              <a:t>Ｖ</a:t>
            </a:r>
            <a:endParaRPr lang="en-US" sz="7200" dirty="0">
              <a:latin typeface="NtMotoyaKyotai" pitchFamily="18" charset="-128"/>
              <a:ea typeface="NtMotoyaKyotai" pitchFamily="18" charset="-128"/>
            </a:endParaRPr>
          </a:p>
        </p:txBody>
      </p:sp>
      <p:sp>
        <p:nvSpPr>
          <p:cNvPr id="5" name="Rounded Rectangle 4"/>
          <p:cNvSpPr/>
          <p:nvPr/>
        </p:nvSpPr>
        <p:spPr>
          <a:xfrm>
            <a:off x="1911350" y="3505200"/>
            <a:ext cx="2286000" cy="1143000"/>
          </a:xfrm>
          <a:prstGeom prst="roundRect">
            <a:avLst/>
          </a:prstGeom>
        </p:spPr>
        <p:style>
          <a:lnRef idx="3">
            <a:schemeClr val="lt1"/>
          </a:lnRef>
          <a:fillRef idx="1">
            <a:schemeClr val="accent4"/>
          </a:fillRef>
          <a:effectRef idx="1">
            <a:schemeClr val="accent4"/>
          </a:effectRef>
          <a:fontRef idx="minor">
            <a:schemeClr val="lt1"/>
          </a:fontRef>
        </p:style>
        <p:txBody>
          <a:bodyPr anchor="ctr"/>
          <a:lstStyle/>
          <a:p>
            <a:pPr algn="ctr">
              <a:defRPr/>
            </a:pPr>
            <a:r>
              <a:rPr lang="en-US" sz="7200" dirty="0" err="1">
                <a:latin typeface="NtMotoyaKyotai" pitchFamily="18" charset="-128"/>
                <a:ea typeface="NtMotoyaKyotai" pitchFamily="18" charset="-128"/>
              </a:rPr>
              <a:t>Adj</a:t>
            </a:r>
            <a:endParaRPr lang="en-US" sz="7200" dirty="0">
              <a:latin typeface="NtMotoyaKyotai" pitchFamily="18" charset="-128"/>
              <a:ea typeface="NtMotoyaKyotai" pitchFamily="18" charset="-128"/>
            </a:endParaRPr>
          </a:p>
        </p:txBody>
      </p:sp>
      <p:sp>
        <p:nvSpPr>
          <p:cNvPr id="7" name="Rounded Rectangle 6"/>
          <p:cNvSpPr/>
          <p:nvPr/>
        </p:nvSpPr>
        <p:spPr>
          <a:xfrm>
            <a:off x="1905000" y="5105400"/>
            <a:ext cx="2286000" cy="1143000"/>
          </a:xfrm>
          <a:prstGeom prst="roundRect">
            <a:avLst/>
          </a:prstGeom>
        </p:spPr>
        <p:style>
          <a:lnRef idx="3">
            <a:schemeClr val="lt1"/>
          </a:lnRef>
          <a:fillRef idx="1">
            <a:schemeClr val="accent2"/>
          </a:fillRef>
          <a:effectRef idx="1">
            <a:schemeClr val="accent2"/>
          </a:effectRef>
          <a:fontRef idx="minor">
            <a:schemeClr val="lt1"/>
          </a:fontRef>
        </p:style>
        <p:txBody>
          <a:bodyPr anchor="ctr"/>
          <a:lstStyle/>
          <a:p>
            <a:pPr algn="ctr">
              <a:defRPr/>
            </a:pPr>
            <a:r>
              <a:rPr lang="en-US" sz="7200" dirty="0">
                <a:latin typeface="NtMotoyaKyotai" pitchFamily="18" charset="-128"/>
                <a:ea typeface="NtMotoyaKyotai" pitchFamily="18" charset="-128"/>
              </a:rPr>
              <a:t>N</a:t>
            </a:r>
          </a:p>
        </p:txBody>
      </p:sp>
      <p:sp>
        <p:nvSpPr>
          <p:cNvPr id="10" name="Rounded Rectangle 9"/>
          <p:cNvSpPr/>
          <p:nvPr/>
        </p:nvSpPr>
        <p:spPr>
          <a:xfrm>
            <a:off x="6400800" y="1600200"/>
            <a:ext cx="1905000" cy="1866900"/>
          </a:xfrm>
          <a:prstGeom prst="roundRect">
            <a:avLst/>
          </a:prstGeom>
        </p:spPr>
        <p:style>
          <a:lnRef idx="3">
            <a:schemeClr val="lt1"/>
          </a:lnRef>
          <a:fillRef idx="1">
            <a:schemeClr val="accent6"/>
          </a:fillRef>
          <a:effectRef idx="1">
            <a:schemeClr val="accent6"/>
          </a:effectRef>
          <a:fontRef idx="minor">
            <a:schemeClr val="lt1"/>
          </a:fontRef>
        </p:style>
        <p:txBody>
          <a:bodyPr anchor="ctr"/>
          <a:lstStyle/>
          <a:p>
            <a:pPr algn="ctr">
              <a:defRPr/>
            </a:pPr>
            <a:r>
              <a:rPr lang="ja-JP" altLang="en-US" sz="2800" dirty="0">
                <a:latin typeface="NtMotoyaKyotai" pitchFamily="18" charset="-128"/>
                <a:ea typeface="NtMotoyaKyotai" pitchFamily="18" charset="-128"/>
              </a:rPr>
              <a:t>～る</a:t>
            </a:r>
            <a:r>
              <a:rPr lang="en-US" altLang="ja-JP" sz="2800" dirty="0">
                <a:latin typeface="NtMotoyaKyotai" pitchFamily="18" charset="-128"/>
                <a:ea typeface="NtMotoyaKyotai" pitchFamily="18" charset="-128"/>
              </a:rPr>
              <a:t/>
            </a:r>
            <a:br>
              <a:rPr lang="en-US" altLang="ja-JP" sz="2800" dirty="0">
                <a:latin typeface="NtMotoyaKyotai" pitchFamily="18" charset="-128"/>
                <a:ea typeface="NtMotoyaKyotai" pitchFamily="18" charset="-128"/>
              </a:rPr>
            </a:br>
            <a:r>
              <a:rPr lang="ja-JP" altLang="en-US" sz="2800" dirty="0">
                <a:latin typeface="NtMotoyaKyotai" pitchFamily="18" charset="-128"/>
                <a:ea typeface="NtMotoyaKyotai" pitchFamily="18" charset="-128"/>
              </a:rPr>
              <a:t>～ない</a:t>
            </a:r>
            <a:r>
              <a:rPr lang="en-US" altLang="ja-JP" sz="2800" dirty="0">
                <a:latin typeface="NtMotoyaKyotai" pitchFamily="18" charset="-128"/>
                <a:ea typeface="NtMotoyaKyotai" pitchFamily="18" charset="-128"/>
              </a:rPr>
              <a:t/>
            </a:r>
            <a:br>
              <a:rPr lang="en-US" altLang="ja-JP" sz="2800" dirty="0">
                <a:latin typeface="NtMotoyaKyotai" pitchFamily="18" charset="-128"/>
                <a:ea typeface="NtMotoyaKyotai" pitchFamily="18" charset="-128"/>
              </a:rPr>
            </a:br>
            <a:r>
              <a:rPr lang="ja-JP" altLang="en-US" sz="2800" dirty="0">
                <a:latin typeface="NtMotoyaKyotai" pitchFamily="18" charset="-128"/>
                <a:ea typeface="NtMotoyaKyotai" pitchFamily="18" charset="-128"/>
              </a:rPr>
              <a:t>～た</a:t>
            </a:r>
            <a:endParaRPr lang="en-US" altLang="ja-JP" sz="2800" dirty="0">
              <a:latin typeface="NtMotoyaKyotai" pitchFamily="18" charset="-128"/>
              <a:ea typeface="NtMotoyaKyotai" pitchFamily="18" charset="-128"/>
            </a:endParaRPr>
          </a:p>
          <a:p>
            <a:pPr algn="ctr">
              <a:defRPr/>
            </a:pPr>
            <a:r>
              <a:rPr lang="ja-JP" altLang="en-US" sz="2800" dirty="0">
                <a:latin typeface="NtMotoyaKyotai" pitchFamily="18" charset="-128"/>
                <a:ea typeface="NtMotoyaKyotai" pitchFamily="18" charset="-128"/>
              </a:rPr>
              <a:t>～ている</a:t>
            </a:r>
            <a:endParaRPr lang="en-US" sz="2800" dirty="0">
              <a:latin typeface="NtMotoyaKyotai" pitchFamily="18" charset="-128"/>
              <a:ea typeface="NtMotoyaKyotai" pitchFamily="18" charset="-128"/>
            </a:endParaRPr>
          </a:p>
        </p:txBody>
      </p:sp>
      <p:sp>
        <p:nvSpPr>
          <p:cNvPr id="11" name="Rounded Rectangle 10"/>
          <p:cNvSpPr/>
          <p:nvPr/>
        </p:nvSpPr>
        <p:spPr>
          <a:xfrm rot="16200000">
            <a:off x="3556794" y="3556794"/>
            <a:ext cx="4240212" cy="1143000"/>
          </a:xfrm>
          <a:prstGeom prst="roundRect">
            <a:avLst/>
          </a:prstGeom>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US" sz="4000" dirty="0">
                <a:latin typeface="NtMotoyaKyotai" pitchFamily="18" charset="-128"/>
                <a:ea typeface="NtMotoyaKyotai" pitchFamily="18" charset="-128"/>
              </a:rPr>
              <a:t>PLAIN FORM</a:t>
            </a:r>
          </a:p>
        </p:txBody>
      </p:sp>
      <p:sp>
        <p:nvSpPr>
          <p:cNvPr id="12" name="Rounded Rectangle 11"/>
          <p:cNvSpPr/>
          <p:nvPr/>
        </p:nvSpPr>
        <p:spPr>
          <a:xfrm>
            <a:off x="9067801" y="2008908"/>
            <a:ext cx="1295400" cy="4135584"/>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ja-JP" altLang="en-US" sz="6600" dirty="0">
                <a:latin typeface="NtMotoyaKyotai" pitchFamily="18" charset="-128"/>
                <a:ea typeface="NtMotoyaKyotai" pitchFamily="18" charset="-128"/>
              </a:rPr>
              <a:t>の</a:t>
            </a:r>
            <a:endParaRPr lang="en-US" altLang="ja-JP" sz="6600" dirty="0">
              <a:latin typeface="NtMotoyaKyotai" pitchFamily="18" charset="-128"/>
              <a:ea typeface="NtMotoyaKyotai" pitchFamily="18" charset="-128"/>
            </a:endParaRPr>
          </a:p>
          <a:p>
            <a:pPr algn="ctr">
              <a:defRPr/>
            </a:pPr>
            <a:r>
              <a:rPr lang="ja-JP" altLang="en-US" sz="6600" dirty="0">
                <a:latin typeface="NtMotoyaKyotai" pitchFamily="18" charset="-128"/>
                <a:ea typeface="NtMotoyaKyotai" pitchFamily="18" charset="-128"/>
              </a:rPr>
              <a:t>に</a:t>
            </a:r>
            <a:endParaRPr lang="en-US" altLang="ja-JP" sz="6600" dirty="0">
              <a:latin typeface="NtMotoyaKyotai" pitchFamily="18" charset="-128"/>
              <a:ea typeface="NtMotoyaKyotai" pitchFamily="18" charset="-128"/>
            </a:endParaRPr>
          </a:p>
        </p:txBody>
      </p:sp>
      <p:sp>
        <p:nvSpPr>
          <p:cNvPr id="13" name="Rounded Rectangle 12"/>
          <p:cNvSpPr/>
          <p:nvPr/>
        </p:nvSpPr>
        <p:spPr>
          <a:xfrm>
            <a:off x="6705600" y="3573463"/>
            <a:ext cx="1447800" cy="571500"/>
          </a:xfrm>
          <a:prstGeom prst="roundRect">
            <a:avLst/>
          </a:prstGeom>
        </p:spPr>
        <p:style>
          <a:lnRef idx="3">
            <a:schemeClr val="lt1"/>
          </a:lnRef>
          <a:fillRef idx="1">
            <a:schemeClr val="accent4"/>
          </a:fillRef>
          <a:effectRef idx="1">
            <a:schemeClr val="accent4"/>
          </a:effectRef>
          <a:fontRef idx="minor">
            <a:schemeClr val="lt1"/>
          </a:fontRef>
        </p:style>
        <p:txBody>
          <a:bodyPr anchor="ctr"/>
          <a:lstStyle/>
          <a:p>
            <a:pPr algn="ctr">
              <a:defRPr/>
            </a:pPr>
            <a:r>
              <a:rPr lang="en-US" altLang="ja-JP" sz="2800" dirty="0">
                <a:latin typeface="NtMotoyaKyotai" pitchFamily="18" charset="-128"/>
                <a:ea typeface="NtMotoyaKyotai" pitchFamily="18" charset="-128"/>
              </a:rPr>
              <a:t>-</a:t>
            </a:r>
            <a:r>
              <a:rPr lang="ja-JP" altLang="en-US" sz="2800" dirty="0">
                <a:latin typeface="NtMotoyaKyotai" pitchFamily="18" charset="-128"/>
                <a:ea typeface="NtMotoyaKyotai" pitchFamily="18" charset="-128"/>
              </a:rPr>
              <a:t>い</a:t>
            </a:r>
            <a:endParaRPr lang="en-US" sz="2800" dirty="0">
              <a:latin typeface="NtMotoyaKyotai" pitchFamily="18" charset="-128"/>
              <a:ea typeface="NtMotoyaKyotai" pitchFamily="18" charset="-128"/>
            </a:endParaRPr>
          </a:p>
        </p:txBody>
      </p:sp>
      <p:sp>
        <p:nvSpPr>
          <p:cNvPr id="14" name="Rounded Rectangle 13"/>
          <p:cNvSpPr/>
          <p:nvPr/>
        </p:nvSpPr>
        <p:spPr>
          <a:xfrm>
            <a:off x="6699250" y="4225925"/>
            <a:ext cx="1447800" cy="571500"/>
          </a:xfrm>
          <a:prstGeom prst="roundRect">
            <a:avLst/>
          </a:prstGeom>
        </p:spPr>
        <p:style>
          <a:lnRef idx="3">
            <a:schemeClr val="lt1"/>
          </a:lnRef>
          <a:fillRef idx="1">
            <a:schemeClr val="accent4"/>
          </a:fillRef>
          <a:effectRef idx="1">
            <a:schemeClr val="accent4"/>
          </a:effectRef>
          <a:fontRef idx="minor">
            <a:schemeClr val="lt1"/>
          </a:fontRef>
        </p:style>
        <p:txBody>
          <a:bodyPr anchor="ctr"/>
          <a:lstStyle/>
          <a:p>
            <a:pPr algn="ctr">
              <a:defRPr/>
            </a:pPr>
            <a:r>
              <a:rPr lang="en-US" altLang="ja-JP" sz="2800" dirty="0">
                <a:latin typeface="NtMotoyaKyotai" pitchFamily="18" charset="-128"/>
                <a:ea typeface="NtMotoyaKyotai" pitchFamily="18" charset="-128"/>
              </a:rPr>
              <a:t>-</a:t>
            </a:r>
            <a:r>
              <a:rPr lang="ja-JP" altLang="en-US" sz="2800" dirty="0">
                <a:latin typeface="NtMotoyaKyotai" pitchFamily="18" charset="-128"/>
                <a:ea typeface="NtMotoyaKyotai" pitchFamily="18" charset="-128"/>
              </a:rPr>
              <a:t>な</a:t>
            </a:r>
            <a:endParaRPr lang="en-US" sz="2800" dirty="0">
              <a:latin typeface="NtMotoyaKyotai" pitchFamily="18" charset="-128"/>
              <a:ea typeface="NtMotoyaKyotai" pitchFamily="18" charset="-128"/>
            </a:endParaRPr>
          </a:p>
        </p:txBody>
      </p:sp>
      <p:sp>
        <p:nvSpPr>
          <p:cNvPr id="15" name="Rounded Rectangle 14"/>
          <p:cNvSpPr/>
          <p:nvPr/>
        </p:nvSpPr>
        <p:spPr>
          <a:xfrm>
            <a:off x="6705600" y="5391150"/>
            <a:ext cx="1447800" cy="571500"/>
          </a:xfrm>
          <a:prstGeom prst="roundRect">
            <a:avLst/>
          </a:prstGeom>
        </p:spPr>
        <p:style>
          <a:lnRef idx="3">
            <a:schemeClr val="lt1"/>
          </a:lnRef>
          <a:fillRef idx="1">
            <a:schemeClr val="accent2"/>
          </a:fillRef>
          <a:effectRef idx="1">
            <a:schemeClr val="accent2"/>
          </a:effectRef>
          <a:fontRef idx="minor">
            <a:schemeClr val="lt1"/>
          </a:fontRef>
        </p:style>
        <p:txBody>
          <a:bodyPr anchor="ctr"/>
          <a:lstStyle/>
          <a:p>
            <a:pPr algn="ctr">
              <a:defRPr/>
            </a:pPr>
            <a:r>
              <a:rPr lang="ja-JP" altLang="en-US" sz="2800" dirty="0">
                <a:latin typeface="NtMotoyaKyotai" pitchFamily="18" charset="-128"/>
                <a:ea typeface="NtMotoyaKyotai" pitchFamily="18" charset="-128"/>
              </a:rPr>
              <a:t>Ｎな</a:t>
            </a:r>
            <a:endParaRPr lang="en-US" sz="2800" dirty="0">
              <a:latin typeface="NtMotoyaKyotai" pitchFamily="18" charset="-128"/>
              <a:ea typeface="NtMotoyaKyotai" pitchFamily="18" charset="-128"/>
            </a:endParaRPr>
          </a:p>
        </p:txBody>
      </p:sp>
      <p:sp>
        <p:nvSpPr>
          <p:cNvPr id="17" name="Plus 16"/>
          <p:cNvSpPr/>
          <p:nvPr/>
        </p:nvSpPr>
        <p:spPr>
          <a:xfrm>
            <a:off x="8305800" y="3276600"/>
            <a:ext cx="609600" cy="1143000"/>
          </a:xfrm>
          <a:prstGeom prst="mathPlus">
            <a:avLst/>
          </a:prstGeom>
        </p:spPr>
        <p:style>
          <a:lnRef idx="3">
            <a:schemeClr val="lt1"/>
          </a:lnRef>
          <a:fillRef idx="1">
            <a:schemeClr val="dk1"/>
          </a:fillRef>
          <a:effectRef idx="1">
            <a:schemeClr val="dk1"/>
          </a:effectRef>
          <a:fontRef idx="minor">
            <a:schemeClr val="lt1"/>
          </a:fontRef>
        </p:style>
        <p:txBody>
          <a:bodyPr anchor="ctr"/>
          <a:lstStyle/>
          <a:p>
            <a:pPr algn="ctr">
              <a:defRPr/>
            </a:pPr>
            <a:endParaRPr lang="en-US"/>
          </a:p>
        </p:txBody>
      </p:sp>
      <p:cxnSp>
        <p:nvCxnSpPr>
          <p:cNvPr id="19" name="Straight Arrow Connector 18"/>
          <p:cNvCxnSpPr>
            <a:stCxn id="4" idx="3"/>
          </p:cNvCxnSpPr>
          <p:nvPr/>
        </p:nvCxnSpPr>
        <p:spPr>
          <a:xfrm>
            <a:off x="4205288" y="2552700"/>
            <a:ext cx="900112" cy="15240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20" name="Straight Arrow Connector 19"/>
          <p:cNvCxnSpPr/>
          <p:nvPr/>
        </p:nvCxnSpPr>
        <p:spPr>
          <a:xfrm flipV="1">
            <a:off x="4205288" y="4419600"/>
            <a:ext cx="900112" cy="12573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23" name="Straight Arrow Connector 22"/>
          <p:cNvCxnSpPr>
            <a:stCxn id="5" idx="3"/>
          </p:cNvCxnSpPr>
          <p:nvPr/>
        </p:nvCxnSpPr>
        <p:spPr>
          <a:xfrm>
            <a:off x="4197350" y="4076701"/>
            <a:ext cx="869950" cy="149225"/>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28" name="Right Arrow Callout 27"/>
          <p:cNvSpPr/>
          <p:nvPr/>
        </p:nvSpPr>
        <p:spPr>
          <a:xfrm rot="389844">
            <a:off x="2435287" y="111602"/>
            <a:ext cx="2154386" cy="1524000"/>
          </a:xfrm>
          <a:prstGeom prst="rightArrowCallout">
            <a:avLst>
              <a:gd name="adj1" fmla="val 14939"/>
              <a:gd name="adj2" fmla="val 19272"/>
              <a:gd name="adj3" fmla="val 25000"/>
              <a:gd name="adj4" fmla="val 64977"/>
            </a:avLst>
          </a:prstGeom>
          <a:effectLst>
            <a:outerShdw blurRad="40000" dist="20000" dir="5400000" rotWithShape="0">
              <a:srgbClr val="000000">
                <a:alpha val="38000"/>
              </a:srgbClr>
            </a:outerShdw>
            <a:softEdge rad="63500"/>
          </a:effectLst>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dirty="0" err="1"/>
              <a:t>Kết</a:t>
            </a:r>
            <a:r>
              <a:rPr lang="en-US" dirty="0"/>
              <a:t> </a:t>
            </a:r>
            <a:r>
              <a:rPr lang="en-US" dirty="0" err="1"/>
              <a:t>hợp</a:t>
            </a:r>
            <a:r>
              <a:rPr lang="en-US" dirty="0"/>
              <a:t> </a:t>
            </a:r>
            <a:r>
              <a:rPr lang="en-US" dirty="0" err="1"/>
              <a:t>giống</a:t>
            </a:r>
            <a:r>
              <a:rPr lang="en-US" dirty="0"/>
              <a:t> </a:t>
            </a:r>
            <a:r>
              <a:rPr lang="en-US" dirty="0" err="1"/>
              <a:t>hệt</a:t>
            </a:r>
            <a:r>
              <a:rPr lang="en-US" dirty="0"/>
              <a:t/>
            </a:r>
            <a:br>
              <a:rPr lang="en-US" dirty="0"/>
            </a:br>
            <a:r>
              <a:rPr lang="ja-JP" altLang="en-US" dirty="0"/>
              <a:t>「～ので」</a:t>
            </a:r>
            <a:endParaRPr lang="en-US" dirty="0"/>
          </a:p>
        </p:txBody>
      </p:sp>
      <p:sp>
        <p:nvSpPr>
          <p:cNvPr id="31" name="Rounded Rectangular Callout 30"/>
          <p:cNvSpPr/>
          <p:nvPr/>
        </p:nvSpPr>
        <p:spPr>
          <a:xfrm rot="461290">
            <a:off x="7578067" y="194282"/>
            <a:ext cx="3398690" cy="2030196"/>
          </a:xfrm>
          <a:prstGeom prst="wedgeRoundRectCallout">
            <a:avLst>
              <a:gd name="adj1" fmla="val -64743"/>
              <a:gd name="adj2" fmla="val 8165"/>
              <a:gd name="adj3" fmla="val 16667"/>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0">
            <a:schemeClr val="accent3"/>
          </a:lnRef>
          <a:fillRef idx="3">
            <a:schemeClr val="accent3"/>
          </a:fillRef>
          <a:effectRef idx="3">
            <a:schemeClr val="accent3"/>
          </a:effectRef>
          <a:fontRef idx="minor">
            <a:schemeClr val="lt1"/>
          </a:fontRef>
        </p:style>
        <p:txBody>
          <a:bodyPr anchor="ctr"/>
          <a:lstStyle/>
          <a:p>
            <a:pPr algn="ctr">
              <a:defRPr/>
            </a:pP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Thể</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hiện</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sự</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trái</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chiều</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giữa</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kỳ</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vọng</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ở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vế</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trước</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và</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kết</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quả</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ở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vế</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sau</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có</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bao</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hàm</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cảm</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giác</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b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b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bất</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mãn</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không</a:t>
            </a:r>
            <a:r>
              <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2000" dirty="0" err="1">
                <a:ln w="18415" cmpd="sng">
                  <a:solidFill>
                    <a:srgbClr val="FFFFFF"/>
                  </a:solidFill>
                  <a:prstDash val="solid"/>
                </a:ln>
                <a:solidFill>
                  <a:srgbClr val="FFFFFF"/>
                </a:solidFill>
                <a:effectLst>
                  <a:outerShdw blurRad="63500" dir="3600000" algn="tl" rotWithShape="0">
                    <a:srgbClr val="000000">
                      <a:alpha val="70000"/>
                    </a:srgbClr>
                  </a:outerShdw>
                </a:effectLst>
              </a:rPr>
              <a:t>ngờ</a:t>
            </a:r>
            <a:endParaRPr lang="en-US" sz="20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32" name="Down Arrow Callout 31"/>
          <p:cNvSpPr/>
          <p:nvPr/>
        </p:nvSpPr>
        <p:spPr>
          <a:xfrm>
            <a:off x="4199660" y="41566"/>
            <a:ext cx="3648940" cy="949035"/>
          </a:xfrm>
          <a:prstGeom prst="downArrowCallout">
            <a:avLst/>
          </a:prstGeom>
          <a:effectLst>
            <a:outerShdw blurRad="40000" dist="20000" dir="5400000" rotWithShape="0">
              <a:srgbClr val="000000">
                <a:alpha val="38000"/>
              </a:srgbClr>
            </a:outerShdw>
            <a:softEdge rad="63500"/>
          </a:effectLst>
        </p:spPr>
        <p:style>
          <a:lnRef idx="1">
            <a:schemeClr val="accent4"/>
          </a:lnRef>
          <a:fillRef idx="2">
            <a:schemeClr val="accent4"/>
          </a:fillRef>
          <a:effectRef idx="1">
            <a:schemeClr val="accent4"/>
          </a:effectRef>
          <a:fontRef idx="minor">
            <a:schemeClr val="dk1"/>
          </a:fontRef>
        </p:style>
        <p:txBody>
          <a:bodyPr anchor="ctr"/>
          <a:lstStyle/>
          <a:p>
            <a:pPr algn="ctr">
              <a:defRPr/>
            </a:pPr>
            <a:r>
              <a:rPr lang="en-US" dirty="0" err="1"/>
              <a:t>Nghĩa</a:t>
            </a:r>
            <a:r>
              <a:rPr lang="en-US" dirty="0"/>
              <a:t> </a:t>
            </a:r>
            <a:r>
              <a:rPr lang="en-US" dirty="0" err="1"/>
              <a:t>ngược</a:t>
            </a:r>
            <a:r>
              <a:rPr lang="en-US" dirty="0"/>
              <a:t> </a:t>
            </a:r>
            <a:r>
              <a:rPr lang="en-US" dirty="0" err="1"/>
              <a:t>hẳn</a:t>
            </a:r>
            <a:r>
              <a:rPr lang="en-US" dirty="0"/>
              <a:t> </a:t>
            </a:r>
            <a:r>
              <a:rPr lang="en-US" dirty="0" err="1"/>
              <a:t>với</a:t>
            </a:r>
            <a:r>
              <a:rPr lang="en-US" dirty="0"/>
              <a:t> </a:t>
            </a:r>
            <a:r>
              <a:rPr lang="ja-JP" altLang="en-US" dirty="0">
                <a:latin typeface="NtMotoyaKyotai" pitchFamily="18" charset="-128"/>
                <a:ea typeface="NtMotoyaKyotai" pitchFamily="18" charset="-128"/>
              </a:rPr>
              <a:t>「～ので」</a:t>
            </a:r>
            <a:endParaRPr lang="en-US" dirty="0">
              <a:latin typeface="NtMotoyaKyotai" pitchFamily="18" charset="-128"/>
              <a:ea typeface="NtMotoyaKyotai" pitchFamily="18" charset="-128"/>
            </a:endParaRPr>
          </a:p>
        </p:txBody>
      </p:sp>
      <p:sp>
        <p:nvSpPr>
          <p:cNvPr id="6" name="Explosion 1 5"/>
          <p:cNvSpPr/>
          <p:nvPr/>
        </p:nvSpPr>
        <p:spPr>
          <a:xfrm>
            <a:off x="6248400" y="4648200"/>
            <a:ext cx="2667000" cy="2133600"/>
          </a:xfrm>
          <a:prstGeom prst="irregularSeal1">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Tree>
    <p:extLst>
      <p:ext uri="{BB962C8B-B14F-4D97-AF65-F5344CB8AC3E}">
        <p14:creationId xmlns:p14="http://schemas.microsoft.com/office/powerpoint/2010/main" val="24253667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16" presetClass="entr" presetSubtype="21"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barn(inVertical)">
                                      <p:cBhvr>
                                        <p:cTn id="19" dur="500"/>
                                        <p:tgtEl>
                                          <p:spTgt spid="17"/>
                                        </p:tgtEl>
                                      </p:cBhvr>
                                    </p:animEffect>
                                  </p:childTnLst>
                                </p:cTn>
                              </p:par>
                              <p:par>
                                <p:cTn id="20" presetID="16" presetClass="entr" presetSubtype="21"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arn(inVertical)">
                                      <p:cBhvr>
                                        <p:cTn id="22" dur="500"/>
                                        <p:tgtEl>
                                          <p:spTgt spid="12"/>
                                        </p:tgtEl>
                                      </p:cBhvr>
                                    </p:animEffect>
                                  </p:childTnLst>
                                </p:cTn>
                              </p:par>
                            </p:childTnLst>
                          </p:cTn>
                        </p:par>
                        <p:par>
                          <p:cTn id="23" fill="hold" nodeType="afterGroup">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p:cTn id="26" dur="500" fill="hold"/>
                                        <p:tgtEl>
                                          <p:spTgt spid="4"/>
                                        </p:tgtEl>
                                        <p:attrNameLst>
                                          <p:attrName>ppt_w</p:attrName>
                                        </p:attrNameLst>
                                      </p:cBhvr>
                                      <p:tavLst>
                                        <p:tav tm="0">
                                          <p:val>
                                            <p:fltVal val="0"/>
                                          </p:val>
                                        </p:tav>
                                        <p:tav tm="100000">
                                          <p:val>
                                            <p:strVal val="#ppt_w"/>
                                          </p:val>
                                        </p:tav>
                                      </p:tavLst>
                                    </p:anim>
                                    <p:anim calcmode="lin" valueType="num">
                                      <p:cBhvr>
                                        <p:cTn id="27" dur="500" fill="hold"/>
                                        <p:tgtEl>
                                          <p:spTgt spid="4"/>
                                        </p:tgtEl>
                                        <p:attrNameLst>
                                          <p:attrName>ppt_h</p:attrName>
                                        </p:attrNameLst>
                                      </p:cBhvr>
                                      <p:tavLst>
                                        <p:tav tm="0">
                                          <p:val>
                                            <p:fltVal val="0"/>
                                          </p:val>
                                        </p:tav>
                                        <p:tav tm="100000">
                                          <p:val>
                                            <p:strVal val="#ppt_h"/>
                                          </p:val>
                                        </p:tav>
                                      </p:tavLst>
                                    </p:anim>
                                    <p:animEffect transition="in" filter="fade">
                                      <p:cBhvr>
                                        <p:cTn id="28" dur="500"/>
                                        <p:tgtEl>
                                          <p:spTgt spid="4"/>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Effect transition="in" filter="fade">
                                      <p:cBhvr>
                                        <p:cTn id="33" dur="500"/>
                                        <p:tgtEl>
                                          <p:spTgt spid="5"/>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Effect transition="in" filter="fade">
                                      <p:cBhvr>
                                        <p:cTn id="38" dur="500"/>
                                        <p:tgtEl>
                                          <p:spTgt spid="7"/>
                                        </p:tgtEl>
                                      </p:cBhvr>
                                    </p:animEffect>
                                  </p:childTnLst>
                                </p:cTn>
                              </p:par>
                            </p:childTnLst>
                          </p:cTn>
                        </p:par>
                        <p:par>
                          <p:cTn id="39" fill="hold" nodeType="afterGroup">
                            <p:stCondLst>
                              <p:cond delay="1000"/>
                            </p:stCondLst>
                            <p:childTnLst>
                              <p:par>
                                <p:cTn id="40" presetID="22" presetClass="entr" presetSubtype="8" fill="hold" nodeType="after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left)">
                                      <p:cBhvr>
                                        <p:cTn id="42" dur="500"/>
                                        <p:tgtEl>
                                          <p:spTgt spid="19"/>
                                        </p:tgtEl>
                                      </p:cBhvr>
                                    </p:animEffect>
                                  </p:childTnLst>
                                </p:cTn>
                              </p:par>
                              <p:par>
                                <p:cTn id="43" presetID="22" presetClass="entr" presetSubtype="8"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wipe(left)">
                                      <p:cBhvr>
                                        <p:cTn id="45" dur="500"/>
                                        <p:tgtEl>
                                          <p:spTgt spid="23"/>
                                        </p:tgtEl>
                                      </p:cBhvr>
                                    </p:animEffect>
                                  </p:childTnLst>
                                </p:cTn>
                              </p:par>
                              <p:par>
                                <p:cTn id="46" presetID="22" presetClass="entr" presetSubtype="8" fill="hold"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wipe(left)">
                                      <p:cBhvr>
                                        <p:cTn id="48" dur="500"/>
                                        <p:tgtEl>
                                          <p:spTgt spid="20"/>
                                        </p:tgtEl>
                                      </p:cBhvr>
                                    </p:animEffect>
                                  </p:childTnLst>
                                </p:cTn>
                              </p:par>
                            </p:childTnLst>
                          </p:cTn>
                        </p:par>
                        <p:par>
                          <p:cTn id="49" fill="hold" nodeType="afterGroup">
                            <p:stCondLst>
                              <p:cond delay="1500"/>
                            </p:stCondLst>
                            <p:childTnLst>
                              <p:par>
                                <p:cTn id="50" presetID="53" presetClass="entr" presetSubtype="16" fill="hold" grpId="0" nodeType="after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childTnLst>
                          </p:cTn>
                        </p:par>
                      </p:childTnLst>
                    </p:cTn>
                  </p:par>
                  <p:par>
                    <p:cTn id="55" fill="hold" nodeType="clickPar">
                      <p:stCondLst>
                        <p:cond delay="indefinite"/>
                      </p:stCondLst>
                      <p:childTnLst>
                        <p:par>
                          <p:cTn id="56" fill="hold" nodeType="withGroup">
                            <p:stCondLst>
                              <p:cond delay="0"/>
                            </p:stCondLst>
                            <p:childTnLst>
                              <p:par>
                                <p:cTn id="57" presetID="2" presetClass="entr" presetSubtype="1" fill="hold" grpId="0" nodeType="clickEffect">
                                  <p:stCondLst>
                                    <p:cond delay="0"/>
                                  </p:stCondLst>
                                  <p:childTnLst>
                                    <p:set>
                                      <p:cBhvr>
                                        <p:cTn id="58" dur="1" fill="hold">
                                          <p:stCondLst>
                                            <p:cond delay="0"/>
                                          </p:stCondLst>
                                        </p:cTn>
                                        <p:tgtEl>
                                          <p:spTgt spid="10"/>
                                        </p:tgtEl>
                                        <p:attrNameLst>
                                          <p:attrName>style.visibility</p:attrName>
                                        </p:attrNameLst>
                                      </p:cBhvr>
                                      <p:to>
                                        <p:strVal val="visible"/>
                                      </p:to>
                                    </p:set>
                                    <p:anim calcmode="lin" valueType="num">
                                      <p:cBhvr additive="base">
                                        <p:cTn id="59" dur="500" fill="hold"/>
                                        <p:tgtEl>
                                          <p:spTgt spid="10"/>
                                        </p:tgtEl>
                                        <p:attrNameLst>
                                          <p:attrName>ppt_x</p:attrName>
                                        </p:attrNameLst>
                                      </p:cBhvr>
                                      <p:tavLst>
                                        <p:tav tm="0">
                                          <p:val>
                                            <p:strVal val="#ppt_x"/>
                                          </p:val>
                                        </p:tav>
                                        <p:tav tm="100000">
                                          <p:val>
                                            <p:strVal val="#ppt_x"/>
                                          </p:val>
                                        </p:tav>
                                      </p:tavLst>
                                    </p:anim>
                                    <p:anim calcmode="lin" valueType="num">
                                      <p:cBhvr additive="base">
                                        <p:cTn id="60" dur="500" fill="hold"/>
                                        <p:tgtEl>
                                          <p:spTgt spid="10"/>
                                        </p:tgtEl>
                                        <p:attrNameLst>
                                          <p:attrName>ppt_y</p:attrName>
                                        </p:attrNameLst>
                                      </p:cBhvr>
                                      <p:tavLst>
                                        <p:tav tm="0">
                                          <p:val>
                                            <p:strVal val="0-#ppt_h/2"/>
                                          </p:val>
                                        </p:tav>
                                        <p:tav tm="100000">
                                          <p:val>
                                            <p:strVal val="#ppt_y"/>
                                          </p:val>
                                        </p:tav>
                                      </p:tavLst>
                                    </p:anim>
                                  </p:childTnLst>
                                </p:cTn>
                              </p:par>
                            </p:childTnLst>
                          </p:cTn>
                        </p:par>
                      </p:childTnLst>
                    </p:cTn>
                  </p:par>
                  <p:par>
                    <p:cTn id="61" fill="hold" nodeType="clickPar">
                      <p:stCondLst>
                        <p:cond delay="indefinite"/>
                      </p:stCondLst>
                      <p:childTnLst>
                        <p:par>
                          <p:cTn id="62" fill="hold" nodeType="withGroup">
                            <p:stCondLst>
                              <p:cond delay="0"/>
                            </p:stCondLst>
                            <p:childTnLst>
                              <p:par>
                                <p:cTn id="63" presetID="2" presetClass="entr" presetSubtype="2" fill="hold" grpId="0" nodeType="clickEffect">
                                  <p:stCondLst>
                                    <p:cond delay="0"/>
                                  </p:stCondLst>
                                  <p:childTnLst>
                                    <p:set>
                                      <p:cBhvr>
                                        <p:cTn id="64" dur="1" fill="hold">
                                          <p:stCondLst>
                                            <p:cond delay="0"/>
                                          </p:stCondLst>
                                        </p:cTn>
                                        <p:tgtEl>
                                          <p:spTgt spid="13"/>
                                        </p:tgtEl>
                                        <p:attrNameLst>
                                          <p:attrName>style.visibility</p:attrName>
                                        </p:attrNameLst>
                                      </p:cBhvr>
                                      <p:to>
                                        <p:strVal val="visible"/>
                                      </p:to>
                                    </p:set>
                                    <p:anim calcmode="lin" valueType="num">
                                      <p:cBhvr additive="base">
                                        <p:cTn id="65" dur="500" fill="hold"/>
                                        <p:tgtEl>
                                          <p:spTgt spid="13"/>
                                        </p:tgtEl>
                                        <p:attrNameLst>
                                          <p:attrName>ppt_x</p:attrName>
                                        </p:attrNameLst>
                                      </p:cBhvr>
                                      <p:tavLst>
                                        <p:tav tm="0">
                                          <p:val>
                                            <p:strVal val="1+#ppt_w/2"/>
                                          </p:val>
                                        </p:tav>
                                        <p:tav tm="100000">
                                          <p:val>
                                            <p:strVal val="#ppt_x"/>
                                          </p:val>
                                        </p:tav>
                                      </p:tavLst>
                                    </p:anim>
                                    <p:anim calcmode="lin" valueType="num">
                                      <p:cBhvr additive="base">
                                        <p:cTn id="66" dur="500" fill="hold"/>
                                        <p:tgtEl>
                                          <p:spTgt spid="13"/>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0"/>
                                  </p:stCondLst>
                                  <p:childTnLst>
                                    <p:set>
                                      <p:cBhvr>
                                        <p:cTn id="68" dur="1" fill="hold">
                                          <p:stCondLst>
                                            <p:cond delay="0"/>
                                          </p:stCondLst>
                                        </p:cTn>
                                        <p:tgtEl>
                                          <p:spTgt spid="14"/>
                                        </p:tgtEl>
                                        <p:attrNameLst>
                                          <p:attrName>style.visibility</p:attrName>
                                        </p:attrNameLst>
                                      </p:cBhvr>
                                      <p:to>
                                        <p:strVal val="visible"/>
                                      </p:to>
                                    </p:set>
                                    <p:anim calcmode="lin" valueType="num">
                                      <p:cBhvr additive="base">
                                        <p:cTn id="69" dur="500" fill="hold"/>
                                        <p:tgtEl>
                                          <p:spTgt spid="14"/>
                                        </p:tgtEl>
                                        <p:attrNameLst>
                                          <p:attrName>ppt_x</p:attrName>
                                        </p:attrNameLst>
                                      </p:cBhvr>
                                      <p:tavLst>
                                        <p:tav tm="0">
                                          <p:val>
                                            <p:strVal val="1+#ppt_w/2"/>
                                          </p:val>
                                        </p:tav>
                                        <p:tav tm="100000">
                                          <p:val>
                                            <p:strVal val="#ppt_x"/>
                                          </p:val>
                                        </p:tav>
                                      </p:tavLst>
                                    </p:anim>
                                    <p:anim calcmode="lin" valueType="num">
                                      <p:cBhvr additive="base">
                                        <p:cTn id="70"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71" fill="hold" nodeType="clickPar">
                      <p:stCondLst>
                        <p:cond delay="indefinite"/>
                      </p:stCondLst>
                      <p:childTnLst>
                        <p:par>
                          <p:cTn id="72" fill="hold" nodeType="withGroup">
                            <p:stCondLst>
                              <p:cond delay="0"/>
                            </p:stCondLst>
                            <p:childTnLst>
                              <p:par>
                                <p:cTn id="73" presetID="2" presetClass="entr" presetSubtype="4" fill="hold" grpId="0" nodeType="clickEffect">
                                  <p:stCondLst>
                                    <p:cond delay="0"/>
                                  </p:stCondLst>
                                  <p:childTnLst>
                                    <p:set>
                                      <p:cBhvr>
                                        <p:cTn id="74" dur="1" fill="hold">
                                          <p:stCondLst>
                                            <p:cond delay="0"/>
                                          </p:stCondLst>
                                        </p:cTn>
                                        <p:tgtEl>
                                          <p:spTgt spid="15"/>
                                        </p:tgtEl>
                                        <p:attrNameLst>
                                          <p:attrName>style.visibility</p:attrName>
                                        </p:attrNameLst>
                                      </p:cBhvr>
                                      <p:to>
                                        <p:strVal val="visible"/>
                                      </p:to>
                                    </p:set>
                                    <p:anim calcmode="lin" valueType="num">
                                      <p:cBhvr additive="base">
                                        <p:cTn id="75" dur="500" fill="hold"/>
                                        <p:tgtEl>
                                          <p:spTgt spid="15"/>
                                        </p:tgtEl>
                                        <p:attrNameLst>
                                          <p:attrName>ppt_x</p:attrName>
                                        </p:attrNameLst>
                                      </p:cBhvr>
                                      <p:tavLst>
                                        <p:tav tm="0">
                                          <p:val>
                                            <p:strVal val="#ppt_x"/>
                                          </p:val>
                                        </p:tav>
                                        <p:tav tm="100000">
                                          <p:val>
                                            <p:strVal val="#ppt_x"/>
                                          </p:val>
                                        </p:tav>
                                      </p:tavLst>
                                    </p:anim>
                                    <p:anim calcmode="lin" valueType="num">
                                      <p:cBhvr additive="base">
                                        <p:cTn id="76"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77" fill="hold" nodeType="clickPar">
                      <p:stCondLst>
                        <p:cond delay="indefinite"/>
                      </p:stCondLst>
                      <p:childTnLst>
                        <p:par>
                          <p:cTn id="78" fill="hold" nodeType="withGroup">
                            <p:stCondLst>
                              <p:cond delay="0"/>
                            </p:stCondLst>
                            <p:childTnLst>
                              <p:par>
                                <p:cTn id="79" presetID="49" presetClass="entr" presetSubtype="0" decel="100000" fill="hold" grpId="0" nodeType="clickEffect">
                                  <p:stCondLst>
                                    <p:cond delay="0"/>
                                  </p:stCondLst>
                                  <p:childTnLst>
                                    <p:set>
                                      <p:cBhvr>
                                        <p:cTn id="80" dur="1" fill="hold">
                                          <p:stCondLst>
                                            <p:cond delay="0"/>
                                          </p:stCondLst>
                                        </p:cTn>
                                        <p:tgtEl>
                                          <p:spTgt spid="6"/>
                                        </p:tgtEl>
                                        <p:attrNameLst>
                                          <p:attrName>style.visibility</p:attrName>
                                        </p:attrNameLst>
                                      </p:cBhvr>
                                      <p:to>
                                        <p:strVal val="visible"/>
                                      </p:to>
                                    </p:set>
                                    <p:anim calcmode="lin" valueType="num">
                                      <p:cBhvr>
                                        <p:cTn id="81" dur="500" fill="hold"/>
                                        <p:tgtEl>
                                          <p:spTgt spid="6"/>
                                        </p:tgtEl>
                                        <p:attrNameLst>
                                          <p:attrName>ppt_w</p:attrName>
                                        </p:attrNameLst>
                                      </p:cBhvr>
                                      <p:tavLst>
                                        <p:tav tm="0">
                                          <p:val>
                                            <p:fltVal val="0"/>
                                          </p:val>
                                        </p:tav>
                                        <p:tav tm="100000">
                                          <p:val>
                                            <p:strVal val="#ppt_w"/>
                                          </p:val>
                                        </p:tav>
                                      </p:tavLst>
                                    </p:anim>
                                    <p:anim calcmode="lin" valueType="num">
                                      <p:cBhvr>
                                        <p:cTn id="82" dur="500" fill="hold"/>
                                        <p:tgtEl>
                                          <p:spTgt spid="6"/>
                                        </p:tgtEl>
                                        <p:attrNameLst>
                                          <p:attrName>ppt_h</p:attrName>
                                        </p:attrNameLst>
                                      </p:cBhvr>
                                      <p:tavLst>
                                        <p:tav tm="0">
                                          <p:val>
                                            <p:fltVal val="0"/>
                                          </p:val>
                                        </p:tav>
                                        <p:tav tm="100000">
                                          <p:val>
                                            <p:strVal val="#ppt_h"/>
                                          </p:val>
                                        </p:tav>
                                      </p:tavLst>
                                    </p:anim>
                                    <p:anim calcmode="lin" valueType="num">
                                      <p:cBhvr>
                                        <p:cTn id="83" dur="500" fill="hold"/>
                                        <p:tgtEl>
                                          <p:spTgt spid="6"/>
                                        </p:tgtEl>
                                        <p:attrNameLst>
                                          <p:attrName>style.rotation</p:attrName>
                                        </p:attrNameLst>
                                      </p:cBhvr>
                                      <p:tavLst>
                                        <p:tav tm="0">
                                          <p:val>
                                            <p:fltVal val="360"/>
                                          </p:val>
                                        </p:tav>
                                        <p:tav tm="100000">
                                          <p:val>
                                            <p:fltVal val="0"/>
                                          </p:val>
                                        </p:tav>
                                      </p:tavLst>
                                    </p:anim>
                                    <p:animEffect transition="in" filter="fade">
                                      <p:cBhvr>
                                        <p:cTn id="84" dur="500"/>
                                        <p:tgtEl>
                                          <p:spTgt spid="6"/>
                                        </p:tgtEl>
                                      </p:cBhvr>
                                    </p:animEffect>
                                  </p:childTnLst>
                                </p:cTn>
                              </p:par>
                            </p:childTnLst>
                          </p:cTn>
                        </p:par>
                      </p:childTnLst>
                    </p:cTn>
                  </p:par>
                  <p:par>
                    <p:cTn id="85" fill="hold" nodeType="clickPar">
                      <p:stCondLst>
                        <p:cond delay="indefinite"/>
                      </p:stCondLst>
                      <p:childTnLst>
                        <p:par>
                          <p:cTn id="86" fill="hold" nodeType="withGroup">
                            <p:stCondLst>
                              <p:cond delay="0"/>
                            </p:stCondLst>
                            <p:childTnLst>
                              <p:par>
                                <p:cTn id="87" presetID="2" presetClass="entr" presetSubtype="8" fill="hold" nodeType="clickEffect">
                                  <p:stCondLst>
                                    <p:cond delay="0"/>
                                  </p:stCondLst>
                                  <p:childTnLst>
                                    <p:set>
                                      <p:cBhvr>
                                        <p:cTn id="88" dur="1" fill="hold">
                                          <p:stCondLst>
                                            <p:cond delay="0"/>
                                          </p:stCondLst>
                                        </p:cTn>
                                        <p:tgtEl>
                                          <p:spTgt spid="28"/>
                                        </p:tgtEl>
                                        <p:attrNameLst>
                                          <p:attrName>style.visibility</p:attrName>
                                        </p:attrNameLst>
                                      </p:cBhvr>
                                      <p:to>
                                        <p:strVal val="visible"/>
                                      </p:to>
                                    </p:set>
                                    <p:anim calcmode="lin" valueType="num">
                                      <p:cBhvr additive="base">
                                        <p:cTn id="89" dur="500" fill="hold"/>
                                        <p:tgtEl>
                                          <p:spTgt spid="28"/>
                                        </p:tgtEl>
                                        <p:attrNameLst>
                                          <p:attrName>ppt_x</p:attrName>
                                        </p:attrNameLst>
                                      </p:cBhvr>
                                      <p:tavLst>
                                        <p:tav tm="0">
                                          <p:val>
                                            <p:strVal val="0-#ppt_w/2"/>
                                          </p:val>
                                        </p:tav>
                                        <p:tav tm="100000">
                                          <p:val>
                                            <p:strVal val="#ppt_x"/>
                                          </p:val>
                                        </p:tav>
                                      </p:tavLst>
                                    </p:anim>
                                    <p:anim calcmode="lin" valueType="num">
                                      <p:cBhvr additive="base">
                                        <p:cTn id="90"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91" fill="hold" nodeType="clickPar">
                      <p:stCondLst>
                        <p:cond delay="indefinite"/>
                      </p:stCondLst>
                      <p:childTnLst>
                        <p:par>
                          <p:cTn id="92" fill="hold" nodeType="withGroup">
                            <p:stCondLst>
                              <p:cond delay="0"/>
                            </p:stCondLst>
                            <p:childTnLst>
                              <p:par>
                                <p:cTn id="93" presetID="2" presetClass="entr" presetSubtype="1" fill="hold" nodeType="clickEffect">
                                  <p:stCondLst>
                                    <p:cond delay="0"/>
                                  </p:stCondLst>
                                  <p:childTnLst>
                                    <p:set>
                                      <p:cBhvr>
                                        <p:cTn id="94" dur="1" fill="hold">
                                          <p:stCondLst>
                                            <p:cond delay="0"/>
                                          </p:stCondLst>
                                        </p:cTn>
                                        <p:tgtEl>
                                          <p:spTgt spid="32"/>
                                        </p:tgtEl>
                                        <p:attrNameLst>
                                          <p:attrName>style.visibility</p:attrName>
                                        </p:attrNameLst>
                                      </p:cBhvr>
                                      <p:to>
                                        <p:strVal val="visible"/>
                                      </p:to>
                                    </p:set>
                                    <p:anim calcmode="lin" valueType="num">
                                      <p:cBhvr additive="base">
                                        <p:cTn id="95" dur="500" fill="hold"/>
                                        <p:tgtEl>
                                          <p:spTgt spid="32"/>
                                        </p:tgtEl>
                                        <p:attrNameLst>
                                          <p:attrName>ppt_x</p:attrName>
                                        </p:attrNameLst>
                                      </p:cBhvr>
                                      <p:tavLst>
                                        <p:tav tm="0">
                                          <p:val>
                                            <p:strVal val="#ppt_x"/>
                                          </p:val>
                                        </p:tav>
                                        <p:tav tm="100000">
                                          <p:val>
                                            <p:strVal val="#ppt_x"/>
                                          </p:val>
                                        </p:tav>
                                      </p:tavLst>
                                    </p:anim>
                                    <p:anim calcmode="lin" valueType="num">
                                      <p:cBhvr additive="base">
                                        <p:cTn id="96" dur="500" fill="hold"/>
                                        <p:tgtEl>
                                          <p:spTgt spid="32"/>
                                        </p:tgtEl>
                                        <p:attrNameLst>
                                          <p:attrName>ppt_y</p:attrName>
                                        </p:attrNameLst>
                                      </p:cBhvr>
                                      <p:tavLst>
                                        <p:tav tm="0">
                                          <p:val>
                                            <p:strVal val="0-#ppt_h/2"/>
                                          </p:val>
                                        </p:tav>
                                        <p:tav tm="100000">
                                          <p:val>
                                            <p:strVal val="#ppt_y"/>
                                          </p:val>
                                        </p:tav>
                                      </p:tavLst>
                                    </p:anim>
                                  </p:childTnLst>
                                </p:cTn>
                              </p:par>
                            </p:childTnLst>
                          </p:cTn>
                        </p:par>
                      </p:childTnLst>
                    </p:cTn>
                  </p:par>
                  <p:par>
                    <p:cTn id="97" fill="hold" nodeType="clickPar">
                      <p:stCondLst>
                        <p:cond delay="indefinite"/>
                      </p:stCondLst>
                      <p:childTnLst>
                        <p:par>
                          <p:cTn id="98" fill="hold" nodeType="withGroup">
                            <p:stCondLst>
                              <p:cond delay="0"/>
                            </p:stCondLst>
                            <p:childTnLst>
                              <p:par>
                                <p:cTn id="99" presetID="53" presetClass="entr" presetSubtype="16" fill="hold" nodeType="clickEffect">
                                  <p:stCondLst>
                                    <p:cond delay="0"/>
                                  </p:stCondLst>
                                  <p:childTnLst>
                                    <p:set>
                                      <p:cBhvr>
                                        <p:cTn id="100" dur="1" fill="hold">
                                          <p:stCondLst>
                                            <p:cond delay="0"/>
                                          </p:stCondLst>
                                        </p:cTn>
                                        <p:tgtEl>
                                          <p:spTgt spid="31"/>
                                        </p:tgtEl>
                                        <p:attrNameLst>
                                          <p:attrName>style.visibility</p:attrName>
                                        </p:attrNameLst>
                                      </p:cBhvr>
                                      <p:to>
                                        <p:strVal val="visible"/>
                                      </p:to>
                                    </p:set>
                                    <p:anim calcmode="lin" valueType="num">
                                      <p:cBhvr>
                                        <p:cTn id="101" dur="500" fill="hold"/>
                                        <p:tgtEl>
                                          <p:spTgt spid="31"/>
                                        </p:tgtEl>
                                        <p:attrNameLst>
                                          <p:attrName>ppt_w</p:attrName>
                                        </p:attrNameLst>
                                      </p:cBhvr>
                                      <p:tavLst>
                                        <p:tav tm="0">
                                          <p:val>
                                            <p:fltVal val="0"/>
                                          </p:val>
                                        </p:tav>
                                        <p:tav tm="100000">
                                          <p:val>
                                            <p:strVal val="#ppt_w"/>
                                          </p:val>
                                        </p:tav>
                                      </p:tavLst>
                                    </p:anim>
                                    <p:anim calcmode="lin" valueType="num">
                                      <p:cBhvr>
                                        <p:cTn id="102" dur="500" fill="hold"/>
                                        <p:tgtEl>
                                          <p:spTgt spid="31"/>
                                        </p:tgtEl>
                                        <p:attrNameLst>
                                          <p:attrName>ppt_h</p:attrName>
                                        </p:attrNameLst>
                                      </p:cBhvr>
                                      <p:tavLst>
                                        <p:tav tm="0">
                                          <p:val>
                                            <p:fltVal val="0"/>
                                          </p:val>
                                        </p:tav>
                                        <p:tav tm="100000">
                                          <p:val>
                                            <p:strVal val="#ppt_h"/>
                                          </p:val>
                                        </p:tav>
                                      </p:tavLst>
                                    </p:anim>
                                    <p:animEffect transition="in" filter="fade">
                                      <p:cBhvr>
                                        <p:cTn id="10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animBg="1"/>
      <p:bldP spid="4" grpId="0" animBg="1"/>
      <p:bldP spid="5" grpId="0" animBg="1"/>
      <p:bldP spid="7" grpId="0" animBg="1"/>
      <p:bldP spid="10" grpId="0" animBg="1"/>
      <p:bldP spid="11" grpId="0" animBg="1"/>
      <p:bldP spid="13" grpId="0" animBg="1"/>
      <p:bldP spid="14" grpId="0" animBg="1"/>
      <p:bldP spid="15" grpId="0" animBg="1"/>
      <p:bldP spid="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TextBox 12"/>
          <p:cNvSpPr txBox="1">
            <a:spLocks noChangeArrowheads="1"/>
          </p:cNvSpPr>
          <p:nvPr/>
        </p:nvSpPr>
        <p:spPr bwMode="auto">
          <a:xfrm>
            <a:off x="1714500" y="2138292"/>
            <a:ext cx="8001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t>Tôi</a:t>
            </a:r>
            <a:r>
              <a:rPr lang="en-US" altLang="en-US" dirty="0"/>
              <a:t> </a:t>
            </a:r>
            <a:r>
              <a:rPr lang="en-US" altLang="en-US" dirty="0" err="1"/>
              <a:t>đã</a:t>
            </a:r>
            <a:r>
              <a:rPr lang="en-US" altLang="en-US" dirty="0"/>
              <a:t> học </a:t>
            </a:r>
            <a:r>
              <a:rPr lang="en-US" altLang="en-US" dirty="0" err="1"/>
              <a:t>tiếng</a:t>
            </a:r>
            <a:r>
              <a:rPr lang="en-US" altLang="en-US" dirty="0"/>
              <a:t> Nhật </a:t>
            </a:r>
            <a:r>
              <a:rPr lang="en-US" altLang="en-US" dirty="0" err="1"/>
              <a:t>được</a:t>
            </a:r>
            <a:r>
              <a:rPr lang="en-US" altLang="en-US" dirty="0"/>
              <a:t> 1 </a:t>
            </a:r>
            <a:r>
              <a:rPr lang="en-US" altLang="en-US" dirty="0" err="1"/>
              <a:t>năm</a:t>
            </a:r>
            <a:r>
              <a:rPr lang="en-US" altLang="en-US" dirty="0"/>
              <a:t> </a:t>
            </a:r>
            <a:r>
              <a:rPr lang="en-US" altLang="en-US" dirty="0" err="1"/>
              <a:t>rồi</a:t>
            </a:r>
            <a:r>
              <a:rPr lang="en-US" altLang="en-US" dirty="0"/>
              <a:t> </a:t>
            </a:r>
            <a:r>
              <a:rPr lang="en-US" altLang="en-US" dirty="0" err="1"/>
              <a:t>vậy</a:t>
            </a:r>
            <a:r>
              <a:rPr lang="en-US" altLang="en-US" dirty="0"/>
              <a:t> </a:t>
            </a:r>
            <a:r>
              <a:rPr lang="en-US" altLang="en-US" dirty="0" err="1"/>
              <a:t>mà</a:t>
            </a:r>
            <a:r>
              <a:rPr lang="en-US" altLang="en-US" dirty="0"/>
              <a:t> </a:t>
            </a:r>
            <a:r>
              <a:rPr lang="en-US" altLang="en-US" dirty="0" err="1"/>
              <a:t>vẫn</a:t>
            </a:r>
            <a:r>
              <a:rPr lang="en-US" altLang="en-US" dirty="0"/>
              <a:t> </a:t>
            </a:r>
            <a:r>
              <a:rPr lang="en-US" altLang="en-US" dirty="0" err="1"/>
              <a:t>chưa</a:t>
            </a:r>
            <a:r>
              <a:rPr lang="en-US" altLang="en-US" dirty="0"/>
              <a:t> </a:t>
            </a:r>
            <a:r>
              <a:rPr lang="en-US" altLang="en-US" dirty="0" err="1"/>
              <a:t>giỏi</a:t>
            </a:r>
            <a:r>
              <a:rPr lang="en-US" altLang="en-US" dirty="0"/>
              <a:t> </a:t>
            </a:r>
            <a:r>
              <a:rPr lang="en-US" altLang="en-US" dirty="0" err="1"/>
              <a:t>lên</a:t>
            </a:r>
            <a:r>
              <a:rPr lang="en-US" altLang="en-US" dirty="0"/>
              <a:t> </a:t>
            </a:r>
            <a:r>
              <a:rPr lang="en-US" altLang="en-US" dirty="0" err="1"/>
              <a:t>được</a:t>
            </a:r>
            <a:endParaRPr lang="en-US" altLang="en-US" dirty="0"/>
          </a:p>
        </p:txBody>
      </p:sp>
      <p:sp>
        <p:nvSpPr>
          <p:cNvPr id="12294" name="TextBox 21"/>
          <p:cNvSpPr txBox="1">
            <a:spLocks noChangeArrowheads="1"/>
          </p:cNvSpPr>
          <p:nvPr/>
        </p:nvSpPr>
        <p:spPr bwMode="auto">
          <a:xfrm>
            <a:off x="1714500" y="3230220"/>
            <a:ext cx="8001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t>Máy ảnh của Nhật vậy mà rẻ nhỉ.</a:t>
            </a:r>
          </a:p>
        </p:txBody>
      </p:sp>
      <p:sp>
        <p:nvSpPr>
          <p:cNvPr id="12296" name="TextBox 23"/>
          <p:cNvSpPr txBox="1">
            <a:spLocks noChangeArrowheads="1"/>
          </p:cNvSpPr>
          <p:nvPr/>
        </p:nvSpPr>
        <p:spPr bwMode="auto">
          <a:xfrm>
            <a:off x="1714500" y="4269055"/>
            <a:ext cx="8001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t>Bộ phim đó hay thế vậy mà lại ít người xem.</a:t>
            </a:r>
          </a:p>
        </p:txBody>
      </p:sp>
      <p:sp>
        <p:nvSpPr>
          <p:cNvPr id="12298" name="TextBox 25"/>
          <p:cNvSpPr txBox="1">
            <a:spLocks noChangeArrowheads="1"/>
          </p:cNvSpPr>
          <p:nvPr/>
        </p:nvSpPr>
        <p:spPr bwMode="auto">
          <a:xfrm>
            <a:off x="1714500" y="5314481"/>
            <a:ext cx="8001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t>Tôi đã rất nỗ lực vậy mà chưa được cấp trên công nhận.</a:t>
            </a:r>
          </a:p>
        </p:txBody>
      </p:sp>
      <p:sp>
        <p:nvSpPr>
          <p:cNvPr id="12300" name="TextBox 27"/>
          <p:cNvSpPr txBox="1">
            <a:spLocks noChangeArrowheads="1"/>
          </p:cNvSpPr>
          <p:nvPr/>
        </p:nvSpPr>
        <p:spPr bwMode="auto">
          <a:xfrm>
            <a:off x="1793441" y="6344485"/>
            <a:ext cx="8001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a:t>Anh </a:t>
            </a:r>
            <a:r>
              <a:rPr lang="en-US" altLang="en-US" dirty="0" err="1"/>
              <a:t>ấy</a:t>
            </a:r>
            <a:r>
              <a:rPr lang="en-US" altLang="en-US" dirty="0"/>
              <a:t> </a:t>
            </a:r>
            <a:r>
              <a:rPr lang="en-US" altLang="en-US" dirty="0" err="1"/>
              <a:t>là</a:t>
            </a:r>
            <a:r>
              <a:rPr lang="en-US" altLang="en-US" dirty="0"/>
              <a:t> </a:t>
            </a:r>
            <a:r>
              <a:rPr lang="en-US" altLang="en-US" dirty="0" err="1"/>
              <a:t>thầy</a:t>
            </a:r>
            <a:r>
              <a:rPr lang="en-US" altLang="en-US" dirty="0"/>
              <a:t> </a:t>
            </a:r>
            <a:r>
              <a:rPr lang="en-US" altLang="en-US" dirty="0" err="1"/>
              <a:t>giáo</a:t>
            </a:r>
            <a:r>
              <a:rPr lang="en-US" altLang="en-US" dirty="0"/>
              <a:t> </a:t>
            </a:r>
            <a:r>
              <a:rPr lang="en-US" altLang="en-US" dirty="0" err="1"/>
              <a:t>vậy</a:t>
            </a:r>
            <a:r>
              <a:rPr lang="en-US" altLang="en-US" dirty="0"/>
              <a:t> </a:t>
            </a:r>
            <a:r>
              <a:rPr lang="en-US" altLang="en-US" dirty="0" err="1"/>
              <a:t>mà</a:t>
            </a:r>
            <a:r>
              <a:rPr lang="en-US" altLang="en-US" dirty="0"/>
              <a:t> </a:t>
            </a:r>
            <a:r>
              <a:rPr lang="en-US" altLang="en-US" dirty="0" err="1"/>
              <a:t>không</a:t>
            </a:r>
            <a:r>
              <a:rPr lang="en-US" altLang="en-US" dirty="0"/>
              <a:t> </a:t>
            </a:r>
            <a:r>
              <a:rPr lang="en-US" altLang="en-US" dirty="0" err="1"/>
              <a:t>trả</a:t>
            </a:r>
            <a:r>
              <a:rPr lang="en-US" altLang="en-US" dirty="0"/>
              <a:t> </a:t>
            </a:r>
            <a:r>
              <a:rPr lang="en-US" altLang="en-US" dirty="0" err="1"/>
              <a:t>lời</a:t>
            </a:r>
            <a:r>
              <a:rPr lang="en-US" altLang="en-US" dirty="0"/>
              <a:t> </a:t>
            </a:r>
            <a:r>
              <a:rPr lang="en-US" altLang="en-US" dirty="0" err="1"/>
              <a:t>được</a:t>
            </a:r>
            <a:r>
              <a:rPr lang="en-US" altLang="en-US" dirty="0"/>
              <a:t> </a:t>
            </a:r>
            <a:r>
              <a:rPr lang="en-US" altLang="en-US" dirty="0" err="1"/>
              <a:t>câu</a:t>
            </a:r>
            <a:r>
              <a:rPr lang="en-US" altLang="en-US" dirty="0"/>
              <a:t> </a:t>
            </a:r>
            <a:r>
              <a:rPr lang="en-US" altLang="en-US" dirty="0" err="1"/>
              <a:t>hỏi</a:t>
            </a:r>
            <a:r>
              <a:rPr lang="en-US" altLang="en-US" dirty="0"/>
              <a:t> </a:t>
            </a:r>
            <a:r>
              <a:rPr lang="en-US" altLang="en-US" dirty="0" err="1"/>
              <a:t>đơn</a:t>
            </a:r>
            <a:r>
              <a:rPr lang="en-US" altLang="en-US" dirty="0"/>
              <a:t> </a:t>
            </a:r>
            <a:r>
              <a:rPr lang="en-US" altLang="en-US" dirty="0" err="1"/>
              <a:t>giản</a:t>
            </a:r>
            <a:r>
              <a:rPr lang="en-US" altLang="en-US" dirty="0"/>
              <a:t> </a:t>
            </a:r>
            <a:r>
              <a:rPr lang="en-US" altLang="en-US" dirty="0" err="1"/>
              <a:t>đó</a:t>
            </a:r>
            <a:r>
              <a:rPr lang="en-US" altLang="en-US" dirty="0"/>
              <a:t>.</a:t>
            </a:r>
          </a:p>
        </p:txBody>
      </p:sp>
      <p:sp>
        <p:nvSpPr>
          <p:cNvPr id="5" name="Rounded Rectangle 4"/>
          <p:cNvSpPr/>
          <p:nvPr/>
        </p:nvSpPr>
        <p:spPr>
          <a:xfrm>
            <a:off x="1624013" y="1924731"/>
            <a:ext cx="9009062"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700" dirty="0">
                <a:latin typeface="mikachan-P" panose="02000600000000000000" pitchFamily="2" charset="-128"/>
                <a:ea typeface="mikachan-P" panose="02000600000000000000" pitchFamily="2" charset="-128"/>
              </a:rPr>
              <a:t>1</a:t>
            </a:r>
            <a:r>
              <a:rPr lang="ja-JP" altLang="en-US" sz="2700" dirty="0">
                <a:latin typeface="mikachan-P" panose="02000600000000000000" pitchFamily="2" charset="-128"/>
                <a:ea typeface="mikachan-P" panose="02000600000000000000" pitchFamily="2" charset="-128"/>
              </a:rPr>
              <a:t>年日本語を勉強したのに、まだ上手になっていません。</a:t>
            </a:r>
            <a:endParaRPr lang="en-US" sz="2700" dirty="0">
              <a:latin typeface="mikachan-P" panose="02000600000000000000" pitchFamily="2" charset="-128"/>
              <a:ea typeface="mikachan-P" panose="02000600000000000000" pitchFamily="2" charset="-128"/>
            </a:endParaRPr>
          </a:p>
        </p:txBody>
      </p:sp>
      <p:sp>
        <p:nvSpPr>
          <p:cNvPr id="21" name="Rounded Rectangle 20"/>
          <p:cNvSpPr/>
          <p:nvPr/>
        </p:nvSpPr>
        <p:spPr>
          <a:xfrm>
            <a:off x="1624013" y="3029359"/>
            <a:ext cx="9009062"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700" dirty="0">
                <a:latin typeface="mikachan-P" panose="02000600000000000000" pitchFamily="2" charset="-128"/>
                <a:ea typeface="mikachan-P" panose="02000600000000000000" pitchFamily="2" charset="-128"/>
              </a:rPr>
              <a:t>日本のカメラなのに、安いですね。</a:t>
            </a:r>
            <a:endParaRPr lang="en-US" sz="2700" dirty="0">
              <a:latin typeface="mikachan-P" panose="02000600000000000000" pitchFamily="2" charset="-128"/>
              <a:ea typeface="mikachan-P" panose="02000600000000000000" pitchFamily="2" charset="-128"/>
            </a:endParaRPr>
          </a:p>
        </p:txBody>
      </p:sp>
      <p:sp>
        <p:nvSpPr>
          <p:cNvPr id="23" name="Rounded Rectangle 22"/>
          <p:cNvSpPr/>
          <p:nvPr/>
        </p:nvSpPr>
        <p:spPr>
          <a:xfrm>
            <a:off x="1624013" y="4068194"/>
            <a:ext cx="9009062"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700" dirty="0">
                <a:latin typeface="mikachan-P" panose="02000600000000000000" pitchFamily="2" charset="-128"/>
                <a:ea typeface="mikachan-P" panose="02000600000000000000" pitchFamily="2" charset="-128"/>
              </a:rPr>
              <a:t>その映画はおもしろいのに、見る人が　少ないですね。</a:t>
            </a:r>
            <a:endParaRPr lang="en-US" sz="2700" dirty="0">
              <a:latin typeface="mikachan-P" panose="02000600000000000000" pitchFamily="2" charset="-128"/>
              <a:ea typeface="mikachan-P" panose="02000600000000000000" pitchFamily="2" charset="-128"/>
            </a:endParaRPr>
          </a:p>
        </p:txBody>
      </p:sp>
      <p:sp>
        <p:nvSpPr>
          <p:cNvPr id="25" name="Rounded Rectangle 24"/>
          <p:cNvSpPr/>
          <p:nvPr/>
        </p:nvSpPr>
        <p:spPr>
          <a:xfrm>
            <a:off x="1624013" y="5113620"/>
            <a:ext cx="9009062"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700" dirty="0">
                <a:latin typeface="mikachan-P" panose="02000600000000000000" pitchFamily="2" charset="-128"/>
                <a:ea typeface="mikachan-P" panose="02000600000000000000" pitchFamily="2" charset="-128"/>
              </a:rPr>
              <a:t>がんばったのに、上司に　認められていません。</a:t>
            </a:r>
            <a:endParaRPr lang="en-US" sz="2700" dirty="0">
              <a:latin typeface="mikachan-P" panose="02000600000000000000" pitchFamily="2" charset="-128"/>
              <a:ea typeface="mikachan-P" panose="02000600000000000000" pitchFamily="2" charset="-128"/>
            </a:endParaRPr>
          </a:p>
        </p:txBody>
      </p:sp>
      <p:sp>
        <p:nvSpPr>
          <p:cNvPr id="27" name="Rounded Rectangle 26"/>
          <p:cNvSpPr/>
          <p:nvPr/>
        </p:nvSpPr>
        <p:spPr>
          <a:xfrm>
            <a:off x="1624013" y="6096000"/>
            <a:ext cx="9009062"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700" dirty="0">
                <a:latin typeface="mikachan-P" panose="02000600000000000000" pitchFamily="2" charset="-128"/>
                <a:ea typeface="mikachan-P" panose="02000600000000000000" pitchFamily="2" charset="-128"/>
              </a:rPr>
              <a:t>彼は先生なのに、その簡単な　質問に　答えられません。</a:t>
            </a:r>
            <a:endParaRPr lang="en-US" sz="2700" dirty="0">
              <a:latin typeface="mikachan-P" panose="02000600000000000000" pitchFamily="2" charset="-128"/>
              <a:ea typeface="mikachan-P" panose="02000600000000000000" pitchFamily="2" charset="-128"/>
            </a:endParaRPr>
          </a:p>
        </p:txBody>
      </p:sp>
      <p:sp>
        <p:nvSpPr>
          <p:cNvPr id="2" name="TextBox 1"/>
          <p:cNvSpPr txBox="1">
            <a:spLocks noChangeArrowheads="1"/>
          </p:cNvSpPr>
          <p:nvPr/>
        </p:nvSpPr>
        <p:spPr bwMode="auto">
          <a:xfrm>
            <a:off x="4216400" y="5035834"/>
            <a:ext cx="13716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a:latin typeface="NtMotoyaKyotai" panose="02020300000000000000" pitchFamily="18" charset="-128"/>
                <a:ea typeface="NtMotoyaKyotai" panose="02020300000000000000" pitchFamily="18" charset="-128"/>
              </a:rPr>
              <a:t>じょうし</a:t>
            </a:r>
            <a:endParaRPr lang="en-US" altLang="en-US">
              <a:latin typeface="NtMotoyaKyotai" panose="02020300000000000000" pitchFamily="18" charset="-128"/>
              <a:ea typeface="NtMotoyaKyotai" panose="02020300000000000000" pitchFamily="18" charset="-128"/>
            </a:endParaRPr>
          </a:p>
        </p:txBody>
      </p:sp>
      <p:sp>
        <p:nvSpPr>
          <p:cNvPr id="14" name="TextBox 13"/>
          <p:cNvSpPr txBox="1">
            <a:spLocks noChangeArrowheads="1"/>
          </p:cNvSpPr>
          <p:nvPr/>
        </p:nvSpPr>
        <p:spPr bwMode="auto">
          <a:xfrm>
            <a:off x="5715000" y="5035834"/>
            <a:ext cx="6858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a:latin typeface="NtMotoyaKyotai" panose="02020300000000000000" pitchFamily="18" charset="-128"/>
                <a:ea typeface="NtMotoyaKyotai" panose="02020300000000000000" pitchFamily="18" charset="-128"/>
              </a:rPr>
              <a:t>みと</a:t>
            </a:r>
            <a:endParaRPr lang="en-US" altLang="en-US">
              <a:latin typeface="NtMotoyaKyotai" panose="02020300000000000000" pitchFamily="18" charset="-128"/>
              <a:ea typeface="NtMotoyaKyotai" panose="02020300000000000000" pitchFamily="18" charset="-128"/>
            </a:endParaRPr>
          </a:p>
        </p:txBody>
      </p:sp>
      <p:sp>
        <p:nvSpPr>
          <p:cNvPr id="15" name="TextBox 14"/>
          <p:cNvSpPr txBox="1">
            <a:spLocks noChangeArrowheads="1"/>
          </p:cNvSpPr>
          <p:nvPr/>
        </p:nvSpPr>
        <p:spPr bwMode="auto">
          <a:xfrm>
            <a:off x="4953000" y="6008689"/>
            <a:ext cx="11049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a:latin typeface="NtMotoyaKyotai" panose="02020300000000000000" pitchFamily="18" charset="-128"/>
                <a:ea typeface="NtMotoyaKyotai" panose="02020300000000000000" pitchFamily="18" charset="-128"/>
              </a:rPr>
              <a:t>かんたん</a:t>
            </a:r>
            <a:endParaRPr lang="en-US" altLang="en-US">
              <a:latin typeface="NtMotoyaKyotai" panose="02020300000000000000" pitchFamily="18" charset="-128"/>
              <a:ea typeface="NtMotoyaKyotai" panose="02020300000000000000" pitchFamily="18" charset="-128"/>
            </a:endParaRPr>
          </a:p>
        </p:txBody>
      </p:sp>
      <p:pic>
        <p:nvPicPr>
          <p:cNvPr id="16" name="Picture 15"/>
          <p:cNvPicPr>
            <a:picLocks noChangeAspect="1"/>
          </p:cNvPicPr>
          <p:nvPr/>
        </p:nvPicPr>
        <p:blipFill>
          <a:blip r:embed="rId3"/>
          <a:stretch>
            <a:fillRect/>
          </a:stretch>
        </p:blipFill>
        <p:spPr>
          <a:xfrm>
            <a:off x="9540670" y="107215"/>
            <a:ext cx="2564018" cy="1572360"/>
          </a:xfrm>
          <a:prstGeom prst="rect">
            <a:avLst/>
          </a:prstGeom>
          <a:ln>
            <a:noFill/>
          </a:ln>
          <a:effectLst>
            <a:softEdge rad="112500"/>
          </a:effectLst>
        </p:spPr>
      </p:pic>
    </p:spTree>
    <p:extLst>
      <p:ext uri="{BB962C8B-B14F-4D97-AF65-F5344CB8AC3E}">
        <p14:creationId xmlns:p14="http://schemas.microsoft.com/office/powerpoint/2010/main" val="3357628371"/>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2292"/>
                                        </p:tgtEl>
                                        <p:attrNameLst>
                                          <p:attrName>style.visibility</p:attrName>
                                        </p:attrNameLst>
                                      </p:cBhvr>
                                      <p:to>
                                        <p:strVal val="visible"/>
                                      </p:to>
                                    </p:set>
                                    <p:anim calcmode="lin" valueType="num">
                                      <p:cBhvr additive="base">
                                        <p:cTn id="7" dur="500" fill="hold"/>
                                        <p:tgtEl>
                                          <p:spTgt spid="12292"/>
                                        </p:tgtEl>
                                        <p:attrNameLst>
                                          <p:attrName>ppt_x</p:attrName>
                                        </p:attrNameLst>
                                      </p:cBhvr>
                                      <p:tavLst>
                                        <p:tav tm="0">
                                          <p:val>
                                            <p:strVal val="0-#ppt_w/2"/>
                                          </p:val>
                                        </p:tav>
                                        <p:tav tm="100000">
                                          <p:val>
                                            <p:strVal val="#ppt_x"/>
                                          </p:val>
                                        </p:tav>
                                      </p:tavLst>
                                    </p:anim>
                                    <p:anim calcmode="lin" valueType="num">
                                      <p:cBhvr additive="base">
                                        <p:cTn id="8" dur="500" fill="hold"/>
                                        <p:tgtEl>
                                          <p:spTgt spid="12292"/>
                                        </p:tgtEl>
                                        <p:attrNameLst>
                                          <p:attrName>ppt_y</p:attrName>
                                        </p:attrNameLst>
                                      </p:cBhvr>
                                      <p:tavLst>
                                        <p:tav tm="0">
                                          <p:val>
                                            <p:strVal val="#ppt_y"/>
                                          </p:val>
                                        </p:tav>
                                        <p:tav tm="100000">
                                          <p:val>
                                            <p:strVal val="#ppt_y"/>
                                          </p:val>
                                        </p:tav>
                                      </p:tavLst>
                                    </p:anim>
                                  </p:childTnLst>
                                </p:cTn>
                              </p:par>
                            </p:childTnLst>
                          </p:cTn>
                        </p:par>
                        <p:par>
                          <p:cTn id="9" fill="hold" nodeType="withGroup">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12294"/>
                                        </p:tgtEl>
                                        <p:attrNameLst>
                                          <p:attrName>style.visibility</p:attrName>
                                        </p:attrNameLst>
                                      </p:cBhvr>
                                      <p:to>
                                        <p:strVal val="visible"/>
                                      </p:to>
                                    </p:set>
                                    <p:anim calcmode="lin" valueType="num">
                                      <p:cBhvr additive="base">
                                        <p:cTn id="12" dur="500" fill="hold"/>
                                        <p:tgtEl>
                                          <p:spTgt spid="12294"/>
                                        </p:tgtEl>
                                        <p:attrNameLst>
                                          <p:attrName>ppt_x</p:attrName>
                                        </p:attrNameLst>
                                      </p:cBhvr>
                                      <p:tavLst>
                                        <p:tav tm="0">
                                          <p:val>
                                            <p:strVal val="0-#ppt_w/2"/>
                                          </p:val>
                                        </p:tav>
                                        <p:tav tm="100000">
                                          <p:val>
                                            <p:strVal val="#ppt_x"/>
                                          </p:val>
                                        </p:tav>
                                      </p:tavLst>
                                    </p:anim>
                                    <p:anim calcmode="lin" valueType="num">
                                      <p:cBhvr additive="base">
                                        <p:cTn id="13" dur="500" fill="hold"/>
                                        <p:tgtEl>
                                          <p:spTgt spid="12294"/>
                                        </p:tgtEl>
                                        <p:attrNameLst>
                                          <p:attrName>ppt_y</p:attrName>
                                        </p:attrNameLst>
                                      </p:cBhvr>
                                      <p:tavLst>
                                        <p:tav tm="0">
                                          <p:val>
                                            <p:strVal val="#ppt_y"/>
                                          </p:val>
                                        </p:tav>
                                        <p:tav tm="100000">
                                          <p:val>
                                            <p:strVal val="#ppt_y"/>
                                          </p:val>
                                        </p:tav>
                                      </p:tavLst>
                                    </p:anim>
                                  </p:childTnLst>
                                </p:cTn>
                              </p:par>
                            </p:childTnLst>
                          </p:cTn>
                        </p:par>
                        <p:par>
                          <p:cTn id="14" fill="hold" nodeType="withGroup">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12296"/>
                                        </p:tgtEl>
                                        <p:attrNameLst>
                                          <p:attrName>style.visibility</p:attrName>
                                        </p:attrNameLst>
                                      </p:cBhvr>
                                      <p:to>
                                        <p:strVal val="visible"/>
                                      </p:to>
                                    </p:set>
                                    <p:anim calcmode="lin" valueType="num">
                                      <p:cBhvr additive="base">
                                        <p:cTn id="17" dur="500" fill="hold"/>
                                        <p:tgtEl>
                                          <p:spTgt spid="12296"/>
                                        </p:tgtEl>
                                        <p:attrNameLst>
                                          <p:attrName>ppt_x</p:attrName>
                                        </p:attrNameLst>
                                      </p:cBhvr>
                                      <p:tavLst>
                                        <p:tav tm="0">
                                          <p:val>
                                            <p:strVal val="0-#ppt_w/2"/>
                                          </p:val>
                                        </p:tav>
                                        <p:tav tm="100000">
                                          <p:val>
                                            <p:strVal val="#ppt_x"/>
                                          </p:val>
                                        </p:tav>
                                      </p:tavLst>
                                    </p:anim>
                                    <p:anim calcmode="lin" valueType="num">
                                      <p:cBhvr additive="base">
                                        <p:cTn id="18" dur="500" fill="hold"/>
                                        <p:tgtEl>
                                          <p:spTgt spid="12296"/>
                                        </p:tgtEl>
                                        <p:attrNameLst>
                                          <p:attrName>ppt_y</p:attrName>
                                        </p:attrNameLst>
                                      </p:cBhvr>
                                      <p:tavLst>
                                        <p:tav tm="0">
                                          <p:val>
                                            <p:strVal val="#ppt_y"/>
                                          </p:val>
                                        </p:tav>
                                        <p:tav tm="100000">
                                          <p:val>
                                            <p:strVal val="#ppt_y"/>
                                          </p:val>
                                        </p:tav>
                                      </p:tavLst>
                                    </p:anim>
                                  </p:childTnLst>
                                </p:cTn>
                              </p:par>
                            </p:childTnLst>
                          </p:cTn>
                        </p:par>
                        <p:par>
                          <p:cTn id="19" fill="hold" nodeType="withGroup">
                            <p:stCondLst>
                              <p:cond delay="1500"/>
                            </p:stCondLst>
                            <p:childTnLst>
                              <p:par>
                                <p:cTn id="20" presetID="22" presetClass="entr" presetSubtype="4" fill="hold" grpId="0" nodeType="afterEffect">
                                  <p:stCondLst>
                                    <p:cond delay="0"/>
                                  </p:stCondLst>
                                  <p:childTnLst>
                                    <p:set>
                                      <p:cBhvr>
                                        <p:cTn id="21" dur="1" fill="hold">
                                          <p:stCondLst>
                                            <p:cond delay="0"/>
                                          </p:stCondLst>
                                        </p:cTn>
                                        <p:tgtEl>
                                          <p:spTgt spid="12298"/>
                                        </p:tgtEl>
                                        <p:attrNameLst>
                                          <p:attrName>style.visibility</p:attrName>
                                        </p:attrNameLst>
                                      </p:cBhvr>
                                      <p:to>
                                        <p:strVal val="visible"/>
                                      </p:to>
                                    </p:set>
                                    <p:animEffect transition="in" filter="wipe(down)">
                                      <p:cBhvr>
                                        <p:cTn id="22" dur="500"/>
                                        <p:tgtEl>
                                          <p:spTgt spid="12298"/>
                                        </p:tgtEl>
                                      </p:cBhvr>
                                    </p:animEffect>
                                  </p:childTnLst>
                                </p:cTn>
                              </p:par>
                            </p:childTnLst>
                          </p:cTn>
                        </p:par>
                        <p:par>
                          <p:cTn id="23" fill="hold" nodeType="withGroup">
                            <p:stCondLst>
                              <p:cond delay="2000"/>
                            </p:stCondLst>
                            <p:childTnLst>
                              <p:par>
                                <p:cTn id="24" presetID="22" presetClass="entr" presetSubtype="4" fill="hold" grpId="0" nodeType="afterEffect">
                                  <p:stCondLst>
                                    <p:cond delay="0"/>
                                  </p:stCondLst>
                                  <p:childTnLst>
                                    <p:set>
                                      <p:cBhvr>
                                        <p:cTn id="25" dur="1" fill="hold">
                                          <p:stCondLst>
                                            <p:cond delay="0"/>
                                          </p:stCondLst>
                                        </p:cTn>
                                        <p:tgtEl>
                                          <p:spTgt spid="12300"/>
                                        </p:tgtEl>
                                        <p:attrNameLst>
                                          <p:attrName>style.visibility</p:attrName>
                                        </p:attrNameLst>
                                      </p:cBhvr>
                                      <p:to>
                                        <p:strVal val="visible"/>
                                      </p:to>
                                    </p:set>
                                    <p:animEffect transition="in" filter="wipe(down)">
                                      <p:cBhvr>
                                        <p:cTn id="26" dur="500"/>
                                        <p:tgtEl>
                                          <p:spTgt spid="12300"/>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4" fill="hold" nodeType="clickPar">
                      <p:stCondLst>
                        <p:cond delay="indefinite"/>
                      </p:stCondLst>
                      <p:childTnLst>
                        <p:par>
                          <p:cTn id="35" fill="hold" nodeType="withGroup">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1000"/>
                                        <p:tgtEl>
                                          <p:spTgt spid="21"/>
                                        </p:tgtEl>
                                      </p:cBhvr>
                                    </p:animEffect>
                                    <p:anim calcmode="lin" valueType="num">
                                      <p:cBhvr>
                                        <p:cTn id="39" dur="1000" fill="hold"/>
                                        <p:tgtEl>
                                          <p:spTgt spid="21"/>
                                        </p:tgtEl>
                                        <p:attrNameLst>
                                          <p:attrName>ppt_x</p:attrName>
                                        </p:attrNameLst>
                                      </p:cBhvr>
                                      <p:tavLst>
                                        <p:tav tm="0">
                                          <p:val>
                                            <p:strVal val="#ppt_x"/>
                                          </p:val>
                                        </p:tav>
                                        <p:tav tm="100000">
                                          <p:val>
                                            <p:strVal val="#ppt_x"/>
                                          </p:val>
                                        </p:tav>
                                      </p:tavLst>
                                    </p:anim>
                                    <p:anim calcmode="lin" valueType="num">
                                      <p:cBhvr>
                                        <p:cTn id="40"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41" fill="hold" nodeType="clickPar">
                      <p:stCondLst>
                        <p:cond delay="indefinite"/>
                      </p:stCondLst>
                      <p:childTnLst>
                        <p:par>
                          <p:cTn id="42" fill="hold" nodeType="withGroup">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1000"/>
                                        <p:tgtEl>
                                          <p:spTgt spid="23"/>
                                        </p:tgtEl>
                                      </p:cBhvr>
                                    </p:animEffect>
                                    <p:anim calcmode="lin" valueType="num">
                                      <p:cBhvr>
                                        <p:cTn id="46" dur="1000" fill="hold"/>
                                        <p:tgtEl>
                                          <p:spTgt spid="23"/>
                                        </p:tgtEl>
                                        <p:attrNameLst>
                                          <p:attrName>ppt_x</p:attrName>
                                        </p:attrNameLst>
                                      </p:cBhvr>
                                      <p:tavLst>
                                        <p:tav tm="0">
                                          <p:val>
                                            <p:strVal val="#ppt_x"/>
                                          </p:val>
                                        </p:tav>
                                        <p:tav tm="100000">
                                          <p:val>
                                            <p:strVal val="#ppt_x"/>
                                          </p:val>
                                        </p:tav>
                                      </p:tavLst>
                                    </p:anim>
                                    <p:anim calcmode="lin" valueType="num">
                                      <p:cBhvr>
                                        <p:cTn id="47"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48" fill="hold" nodeType="clickPar">
                      <p:stCondLst>
                        <p:cond delay="indefinite"/>
                      </p:stCondLst>
                      <p:childTnLst>
                        <p:par>
                          <p:cTn id="49" fill="hold" nodeType="withGroup">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1000"/>
                                        <p:tgtEl>
                                          <p:spTgt spid="25"/>
                                        </p:tgtEl>
                                      </p:cBhvr>
                                    </p:animEffect>
                                    <p:anim calcmode="lin" valueType="num">
                                      <p:cBhvr>
                                        <p:cTn id="53" dur="1000" fill="hold"/>
                                        <p:tgtEl>
                                          <p:spTgt spid="25"/>
                                        </p:tgtEl>
                                        <p:attrNameLst>
                                          <p:attrName>ppt_x</p:attrName>
                                        </p:attrNameLst>
                                      </p:cBhvr>
                                      <p:tavLst>
                                        <p:tav tm="0">
                                          <p:val>
                                            <p:strVal val="#ppt_x"/>
                                          </p:val>
                                        </p:tav>
                                        <p:tav tm="100000">
                                          <p:val>
                                            <p:strVal val="#ppt_x"/>
                                          </p:val>
                                        </p:tav>
                                      </p:tavLst>
                                    </p:anim>
                                    <p:anim calcmode="lin" valueType="num">
                                      <p:cBhvr>
                                        <p:cTn id="54" dur="1000" fill="hold"/>
                                        <p:tgtEl>
                                          <p:spTgt spid="2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
                                        </p:tgtEl>
                                        <p:attrNameLst>
                                          <p:attrName>style.visibility</p:attrName>
                                        </p:attrNameLst>
                                      </p:cBhvr>
                                      <p:to>
                                        <p:strVal val="visible"/>
                                      </p:to>
                                    </p:set>
                                    <p:animEffect transition="in" filter="fade">
                                      <p:cBhvr>
                                        <p:cTn id="57" dur="1000"/>
                                        <p:tgtEl>
                                          <p:spTgt spid="2"/>
                                        </p:tgtEl>
                                      </p:cBhvr>
                                    </p:animEffect>
                                    <p:anim calcmode="lin" valueType="num">
                                      <p:cBhvr>
                                        <p:cTn id="58" dur="1000" fill="hold"/>
                                        <p:tgtEl>
                                          <p:spTgt spid="2"/>
                                        </p:tgtEl>
                                        <p:attrNameLst>
                                          <p:attrName>ppt_x</p:attrName>
                                        </p:attrNameLst>
                                      </p:cBhvr>
                                      <p:tavLst>
                                        <p:tav tm="0">
                                          <p:val>
                                            <p:strVal val="#ppt_x"/>
                                          </p:val>
                                        </p:tav>
                                        <p:tav tm="100000">
                                          <p:val>
                                            <p:strVal val="#ppt_x"/>
                                          </p:val>
                                        </p:tav>
                                      </p:tavLst>
                                    </p:anim>
                                    <p:anim calcmode="lin" valueType="num">
                                      <p:cBhvr>
                                        <p:cTn id="59" dur="1000" fill="hold"/>
                                        <p:tgtEl>
                                          <p:spTgt spid="2"/>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fade">
                                      <p:cBhvr>
                                        <p:cTn id="62" dur="1000"/>
                                        <p:tgtEl>
                                          <p:spTgt spid="14"/>
                                        </p:tgtEl>
                                      </p:cBhvr>
                                    </p:animEffect>
                                    <p:anim calcmode="lin" valueType="num">
                                      <p:cBhvr>
                                        <p:cTn id="63" dur="1000" fill="hold"/>
                                        <p:tgtEl>
                                          <p:spTgt spid="14"/>
                                        </p:tgtEl>
                                        <p:attrNameLst>
                                          <p:attrName>ppt_x</p:attrName>
                                        </p:attrNameLst>
                                      </p:cBhvr>
                                      <p:tavLst>
                                        <p:tav tm="0">
                                          <p:val>
                                            <p:strVal val="#ppt_x"/>
                                          </p:val>
                                        </p:tav>
                                        <p:tav tm="100000">
                                          <p:val>
                                            <p:strVal val="#ppt_x"/>
                                          </p:val>
                                        </p:tav>
                                      </p:tavLst>
                                    </p:anim>
                                    <p:anim calcmode="lin" valueType="num">
                                      <p:cBhvr>
                                        <p:cTn id="6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65" fill="hold" nodeType="clickPar">
                      <p:stCondLst>
                        <p:cond delay="indefinite"/>
                      </p:stCondLst>
                      <p:childTnLst>
                        <p:par>
                          <p:cTn id="66" fill="hold" nodeType="withGroup">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27"/>
                                        </p:tgtEl>
                                        <p:attrNameLst>
                                          <p:attrName>style.visibility</p:attrName>
                                        </p:attrNameLst>
                                      </p:cBhvr>
                                      <p:to>
                                        <p:strVal val="visible"/>
                                      </p:to>
                                    </p:set>
                                    <p:animEffect transition="in" filter="fade">
                                      <p:cBhvr>
                                        <p:cTn id="69" dur="1000"/>
                                        <p:tgtEl>
                                          <p:spTgt spid="27"/>
                                        </p:tgtEl>
                                      </p:cBhvr>
                                    </p:animEffect>
                                    <p:anim calcmode="lin" valueType="num">
                                      <p:cBhvr>
                                        <p:cTn id="70" dur="1000" fill="hold"/>
                                        <p:tgtEl>
                                          <p:spTgt spid="27"/>
                                        </p:tgtEl>
                                        <p:attrNameLst>
                                          <p:attrName>ppt_x</p:attrName>
                                        </p:attrNameLst>
                                      </p:cBhvr>
                                      <p:tavLst>
                                        <p:tav tm="0">
                                          <p:val>
                                            <p:strVal val="#ppt_x"/>
                                          </p:val>
                                        </p:tav>
                                        <p:tav tm="100000">
                                          <p:val>
                                            <p:strVal val="#ppt_x"/>
                                          </p:val>
                                        </p:tav>
                                      </p:tavLst>
                                    </p:anim>
                                    <p:anim calcmode="lin" valueType="num">
                                      <p:cBhvr>
                                        <p:cTn id="71" dur="1000" fill="hold"/>
                                        <p:tgtEl>
                                          <p:spTgt spid="27"/>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fade">
                                      <p:cBhvr>
                                        <p:cTn id="74" dur="1000"/>
                                        <p:tgtEl>
                                          <p:spTgt spid="15"/>
                                        </p:tgtEl>
                                      </p:cBhvr>
                                    </p:animEffect>
                                    <p:anim calcmode="lin" valueType="num">
                                      <p:cBhvr>
                                        <p:cTn id="75" dur="1000" fill="hold"/>
                                        <p:tgtEl>
                                          <p:spTgt spid="15"/>
                                        </p:tgtEl>
                                        <p:attrNameLst>
                                          <p:attrName>ppt_x</p:attrName>
                                        </p:attrNameLst>
                                      </p:cBhvr>
                                      <p:tavLst>
                                        <p:tav tm="0">
                                          <p:val>
                                            <p:strVal val="#ppt_x"/>
                                          </p:val>
                                        </p:tav>
                                        <p:tav tm="100000">
                                          <p:val>
                                            <p:strVal val="#ppt_x"/>
                                          </p:val>
                                        </p:tav>
                                      </p:tavLst>
                                    </p:anim>
                                    <p:anim calcmode="lin" valueType="num">
                                      <p:cBhvr>
                                        <p:cTn id="7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2" grpId="0"/>
      <p:bldP spid="12294" grpId="0"/>
      <p:bldP spid="12296" grpId="0"/>
      <p:bldP spid="12298" grpId="0"/>
      <p:bldP spid="12300" grpId="0"/>
      <p:bldP spid="5" grpId="0" animBg="1"/>
      <p:bldP spid="21" grpId="0" animBg="1"/>
      <p:bldP spid="23" grpId="0" animBg="1"/>
      <p:bldP spid="25" grpId="0" animBg="1"/>
      <p:bldP spid="27" grpId="0" animBg="1"/>
      <p:bldP spid="2" grpId="0"/>
      <p:bldP spid="14" grpId="0"/>
      <p:bldP spid="1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rot="209543">
            <a:off x="8469182" y="375878"/>
            <a:ext cx="3680552" cy="731900"/>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sz="5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Lithos Pro Regular" pitchFamily="82" charset="0"/>
              </a:rPr>
              <a:t>DIFFERENCE</a:t>
            </a:r>
          </a:p>
        </p:txBody>
      </p:sp>
      <p:sp>
        <p:nvSpPr>
          <p:cNvPr id="3" name="Pentagon 2"/>
          <p:cNvSpPr/>
          <p:nvPr/>
        </p:nvSpPr>
        <p:spPr>
          <a:xfrm rot="21218472">
            <a:off x="33152" y="993826"/>
            <a:ext cx="4312459" cy="838200"/>
          </a:xfrm>
          <a:prstGeom prst="homePlate">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US" sz="2400" dirty="0"/>
              <a:t>CÙNG </a:t>
            </a:r>
            <a:r>
              <a:rPr lang="en-US" sz="2400" dirty="0" smtClean="0"/>
              <a:t>KIỂU NGƯỢC NGHĨA</a:t>
            </a:r>
          </a:p>
          <a:p>
            <a:pPr algn="ctr">
              <a:defRPr/>
            </a:pPr>
            <a:r>
              <a:rPr lang="en-US" sz="2400" dirty="0" smtClean="0"/>
              <a:t>KHÁC VỀ MẦU SẮC BIỂU ĐẠT</a:t>
            </a:r>
            <a:endParaRPr lang="en-US" sz="2400" dirty="0"/>
          </a:p>
        </p:txBody>
      </p:sp>
      <p:sp>
        <p:nvSpPr>
          <p:cNvPr id="4" name="Pentagon 3"/>
          <p:cNvSpPr/>
          <p:nvPr/>
        </p:nvSpPr>
        <p:spPr>
          <a:xfrm rot="21218472">
            <a:off x="3017959" y="4411950"/>
            <a:ext cx="4538641" cy="838200"/>
          </a:xfrm>
          <a:prstGeom prst="homePlate">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400" dirty="0"/>
              <a:t>GIỐNG BỀ </a:t>
            </a:r>
            <a:r>
              <a:rPr lang="en-US" sz="2400" dirty="0" smtClean="0"/>
              <a:t>NGOÀI</a:t>
            </a:r>
          </a:p>
          <a:p>
            <a:pPr algn="ctr">
              <a:defRPr/>
            </a:pPr>
            <a:r>
              <a:rPr lang="en-US" sz="2400" dirty="0" smtClean="0"/>
              <a:t>KHÁC VỀ Ý NGHĨA SỬ DỤNG</a:t>
            </a:r>
            <a:endParaRPr lang="en-US" sz="2400" dirty="0"/>
          </a:p>
        </p:txBody>
      </p:sp>
      <p:sp>
        <p:nvSpPr>
          <p:cNvPr id="5" name="Rounded Rectangle 4"/>
          <p:cNvSpPr/>
          <p:nvPr/>
        </p:nvSpPr>
        <p:spPr>
          <a:xfrm>
            <a:off x="1001714" y="1905000"/>
            <a:ext cx="7456487"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800" dirty="0">
                <a:latin typeface="NtMotoyaKyotai" pitchFamily="18" charset="-128"/>
                <a:ea typeface="NtMotoyaKyotai" pitchFamily="18" charset="-128"/>
              </a:rPr>
              <a:t>日本料理は　おいしいです</a:t>
            </a:r>
            <a:r>
              <a:rPr lang="ja-JP" altLang="en-US" sz="2800" dirty="0">
                <a:solidFill>
                  <a:srgbClr val="FF0000"/>
                </a:solidFill>
                <a:latin typeface="NtMotoyaKyotai" pitchFamily="18" charset="-128"/>
                <a:ea typeface="NtMotoyaKyotai" pitchFamily="18" charset="-128"/>
              </a:rPr>
              <a:t>が</a:t>
            </a:r>
            <a:r>
              <a:rPr lang="ja-JP" altLang="en-US" sz="2800" dirty="0">
                <a:latin typeface="NtMotoyaKyotai" pitchFamily="18" charset="-128"/>
                <a:ea typeface="NtMotoyaKyotai" pitchFamily="18" charset="-128"/>
              </a:rPr>
              <a:t>、高いです。</a:t>
            </a:r>
            <a:endParaRPr lang="en-US" sz="2800" dirty="0">
              <a:latin typeface="NtMotoyaKyotai" pitchFamily="18" charset="-128"/>
              <a:ea typeface="NtMotoyaKyotai" pitchFamily="18" charset="-128"/>
            </a:endParaRPr>
          </a:p>
        </p:txBody>
      </p:sp>
      <p:sp>
        <p:nvSpPr>
          <p:cNvPr id="6" name="Rounded Rectangle 5"/>
          <p:cNvSpPr/>
          <p:nvPr/>
        </p:nvSpPr>
        <p:spPr>
          <a:xfrm>
            <a:off x="1001714" y="2667000"/>
            <a:ext cx="7456487"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800" dirty="0">
                <a:latin typeface="NtMotoyaKyotai" pitchFamily="18" charset="-128"/>
                <a:ea typeface="NtMotoyaKyotai" pitchFamily="18" charset="-128"/>
              </a:rPr>
              <a:t>日本料理は　おい</a:t>
            </a:r>
            <a:r>
              <a:rPr lang="ja-JP" altLang="en-US" sz="2800" dirty="0" smtClean="0">
                <a:latin typeface="NtMotoyaKyotai" pitchFamily="18" charset="-128"/>
                <a:ea typeface="NtMotoyaKyotai" pitchFamily="18" charset="-128"/>
              </a:rPr>
              <a:t>しく</a:t>
            </a:r>
            <a:r>
              <a:rPr lang="ja-JP" altLang="en-US" sz="2800" dirty="0" smtClean="0">
                <a:solidFill>
                  <a:srgbClr val="FF0000"/>
                </a:solidFill>
                <a:latin typeface="NtMotoyaKyotai" pitchFamily="18" charset="-128"/>
                <a:ea typeface="NtMotoyaKyotai" pitchFamily="18" charset="-128"/>
              </a:rPr>
              <a:t>ても</a:t>
            </a:r>
            <a:r>
              <a:rPr lang="ja-JP" altLang="en-US" sz="2800" dirty="0" smtClean="0">
                <a:latin typeface="NtMotoyaKyotai" pitchFamily="18" charset="-128"/>
                <a:ea typeface="NtMotoyaKyotai" pitchFamily="18" charset="-128"/>
              </a:rPr>
              <a:t>、食べません。</a:t>
            </a:r>
            <a:endParaRPr lang="en-US" sz="2800" dirty="0">
              <a:latin typeface="NtMotoyaKyotai" pitchFamily="18" charset="-128"/>
              <a:ea typeface="NtMotoyaKyotai" pitchFamily="18" charset="-128"/>
            </a:endParaRPr>
          </a:p>
        </p:txBody>
      </p:sp>
      <p:sp>
        <p:nvSpPr>
          <p:cNvPr id="7" name="Rounded Rectangle 6"/>
          <p:cNvSpPr/>
          <p:nvPr/>
        </p:nvSpPr>
        <p:spPr>
          <a:xfrm>
            <a:off x="1001714" y="3429000"/>
            <a:ext cx="7456487" cy="685800"/>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2800" dirty="0">
                <a:latin typeface="NtMotoyaKyotai" pitchFamily="18" charset="-128"/>
                <a:ea typeface="NtMotoyaKyotai" pitchFamily="18" charset="-128"/>
              </a:rPr>
              <a:t>日本料理は　おいしい</a:t>
            </a:r>
            <a:r>
              <a:rPr lang="ja-JP" altLang="en-US" sz="2800" dirty="0">
                <a:solidFill>
                  <a:srgbClr val="FF0000"/>
                </a:solidFill>
                <a:latin typeface="NtMotoyaKyotai" pitchFamily="18" charset="-128"/>
                <a:ea typeface="NtMotoyaKyotai" pitchFamily="18" charset="-128"/>
              </a:rPr>
              <a:t>のに</a:t>
            </a:r>
            <a:r>
              <a:rPr lang="ja-JP" altLang="en-US" sz="2800" dirty="0">
                <a:latin typeface="NtMotoyaKyotai" pitchFamily="18" charset="-128"/>
                <a:ea typeface="NtMotoyaKyotai" pitchFamily="18" charset="-128"/>
              </a:rPr>
              <a:t>、高いです。</a:t>
            </a:r>
            <a:endParaRPr lang="en-US" sz="2800" dirty="0">
              <a:latin typeface="NtMotoyaKyotai" pitchFamily="18" charset="-128"/>
              <a:ea typeface="NtMotoyaKyotai" pitchFamily="18" charset="-128"/>
            </a:endParaRPr>
          </a:p>
        </p:txBody>
      </p:sp>
      <p:sp>
        <p:nvSpPr>
          <p:cNvPr id="9" name="Rounded Rectangle 8"/>
          <p:cNvSpPr/>
          <p:nvPr/>
        </p:nvSpPr>
        <p:spPr>
          <a:xfrm>
            <a:off x="4337370" y="5285759"/>
            <a:ext cx="7456488" cy="685800"/>
          </a:xfrm>
          <a:prstGeom prst="roundRect">
            <a:avLst/>
          </a:prstGeom>
        </p:spPr>
        <p:style>
          <a:lnRef idx="2">
            <a:schemeClr val="accent4"/>
          </a:lnRef>
          <a:fillRef idx="1">
            <a:schemeClr val="lt1"/>
          </a:fillRef>
          <a:effectRef idx="0">
            <a:schemeClr val="accent4"/>
          </a:effectRef>
          <a:fontRef idx="minor">
            <a:schemeClr val="dk1"/>
          </a:fontRef>
        </p:style>
        <p:txBody>
          <a:bodyPr anchor="ctr"/>
          <a:lstStyle/>
          <a:p>
            <a:pPr>
              <a:defRPr/>
            </a:pPr>
            <a:r>
              <a:rPr lang="ja-JP" altLang="en-US" sz="2800" dirty="0">
                <a:latin typeface="NtMotoyaKyotai" pitchFamily="18" charset="-128"/>
                <a:ea typeface="NtMotoyaKyotai" pitchFamily="18" charset="-128"/>
              </a:rPr>
              <a:t>このペンは　</a:t>
            </a:r>
            <a:r>
              <a:rPr lang="ja-JP" altLang="en-US" sz="2800" dirty="0" smtClean="0">
                <a:latin typeface="NtMotoyaKyotai" pitchFamily="18" charset="-128"/>
                <a:ea typeface="NtMotoyaKyotai" pitchFamily="18" charset="-128"/>
              </a:rPr>
              <a:t>マークす</a:t>
            </a:r>
            <a:r>
              <a:rPr lang="ja-JP" altLang="en-US" sz="2800" dirty="0">
                <a:latin typeface="NtMotoyaKyotai" pitchFamily="18" charset="-128"/>
                <a:ea typeface="NtMotoyaKyotai" pitchFamily="18" charset="-128"/>
              </a:rPr>
              <a:t>る</a:t>
            </a:r>
            <a:r>
              <a:rPr lang="ja-JP" altLang="en-US" sz="2800" dirty="0">
                <a:solidFill>
                  <a:srgbClr val="FF0000"/>
                </a:solidFill>
                <a:latin typeface="NtMotoyaKyotai" pitchFamily="18" charset="-128"/>
                <a:ea typeface="NtMotoyaKyotai" pitchFamily="18" charset="-128"/>
              </a:rPr>
              <a:t>のに</a:t>
            </a:r>
            <a:r>
              <a:rPr lang="ja-JP" altLang="en-US" sz="2800" dirty="0">
                <a:latin typeface="NtMotoyaKyotai" pitchFamily="18" charset="-128"/>
                <a:ea typeface="NtMotoyaKyotai" pitchFamily="18" charset="-128"/>
              </a:rPr>
              <a:t>　使います。</a:t>
            </a:r>
            <a:endParaRPr lang="en-US" sz="2800" dirty="0">
              <a:latin typeface="NtMotoyaKyotai" pitchFamily="18" charset="-128"/>
              <a:ea typeface="NtMotoyaKyotai" pitchFamily="18" charset="-128"/>
            </a:endParaRPr>
          </a:p>
        </p:txBody>
      </p:sp>
      <p:sp>
        <p:nvSpPr>
          <p:cNvPr id="10" name="Rounded Rectangle 9"/>
          <p:cNvSpPr/>
          <p:nvPr/>
        </p:nvSpPr>
        <p:spPr>
          <a:xfrm>
            <a:off x="4337370" y="6047759"/>
            <a:ext cx="7456488" cy="685800"/>
          </a:xfrm>
          <a:prstGeom prst="roundRect">
            <a:avLst/>
          </a:prstGeom>
        </p:spPr>
        <p:style>
          <a:lnRef idx="2">
            <a:schemeClr val="accent5"/>
          </a:lnRef>
          <a:fillRef idx="1">
            <a:schemeClr val="lt1"/>
          </a:fillRef>
          <a:effectRef idx="0">
            <a:schemeClr val="accent5"/>
          </a:effectRef>
          <a:fontRef idx="minor">
            <a:schemeClr val="dk1"/>
          </a:fontRef>
        </p:style>
        <p:txBody>
          <a:bodyPr anchor="ctr"/>
          <a:lstStyle/>
          <a:p>
            <a:pPr>
              <a:defRPr/>
            </a:pPr>
            <a:r>
              <a:rPr lang="ja-JP" altLang="en-US" sz="2800" dirty="0">
                <a:latin typeface="NtMotoyaKyotai" pitchFamily="18" charset="-128"/>
                <a:ea typeface="NtMotoyaKyotai" pitchFamily="18" charset="-128"/>
              </a:rPr>
              <a:t>薬を　飲んだ</a:t>
            </a:r>
            <a:r>
              <a:rPr lang="ja-JP" altLang="en-US" sz="2800" dirty="0">
                <a:solidFill>
                  <a:srgbClr val="FF0000"/>
                </a:solidFill>
                <a:latin typeface="NtMotoyaKyotai" pitchFamily="18" charset="-128"/>
                <a:ea typeface="NtMotoyaKyotai" pitchFamily="18" charset="-128"/>
              </a:rPr>
              <a:t>のに</a:t>
            </a:r>
            <a:r>
              <a:rPr lang="ja-JP" altLang="en-US" sz="2800" dirty="0">
                <a:latin typeface="NtMotoyaKyotai" pitchFamily="18" charset="-128"/>
                <a:ea typeface="NtMotoyaKyotai" pitchFamily="18" charset="-128"/>
              </a:rPr>
              <a:t>、熱が　さがりません。</a:t>
            </a:r>
            <a:endParaRPr lang="en-US" sz="2800" dirty="0">
              <a:latin typeface="NtMotoyaKyotai" pitchFamily="18" charset="-128"/>
              <a:ea typeface="NtMotoyaKyotai" pitchFamily="18" charset="-128"/>
            </a:endParaRPr>
          </a:p>
        </p:txBody>
      </p:sp>
    </p:spTree>
    <p:extLst>
      <p:ext uri="{BB962C8B-B14F-4D97-AF65-F5344CB8AC3E}">
        <p14:creationId xmlns:p14="http://schemas.microsoft.com/office/powerpoint/2010/main" val="31738542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9"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400" fill="hold"/>
                                        <p:tgtEl>
                                          <p:spTgt spid="2"/>
                                        </p:tgtEl>
                                        <p:attrNameLst>
                                          <p:attrName>ppt_w</p:attrName>
                                        </p:attrNameLst>
                                      </p:cBhvr>
                                      <p:tavLst>
                                        <p:tav tm="0" fmla="#ppt_w*sin(2.5*pi*$)">
                                          <p:val>
                                            <p:fltVal val="0"/>
                                          </p:val>
                                        </p:tav>
                                        <p:tav tm="100000">
                                          <p:val>
                                            <p:fltVal val="1"/>
                                          </p:val>
                                        </p:tav>
                                      </p:tavLst>
                                    </p:anim>
                                    <p:anim calcmode="lin" valueType="num">
                                      <p:cBhvr>
                                        <p:cTn id="8" dur="14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0-#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2" fill="hold" nodeType="clickPar">
                      <p:stCondLst>
                        <p:cond delay="indefinite"/>
                      </p:stCondLst>
                      <p:childTnLst>
                        <p:par>
                          <p:cTn id="23" fill="hold" nodeType="withGroup">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1000"/>
                                        <p:tgtEl>
                                          <p:spTgt spid="7"/>
                                        </p:tgtEl>
                                      </p:cBhvr>
                                    </p:animEffect>
                                    <p:anim calcmode="lin" valueType="num">
                                      <p:cBhvr>
                                        <p:cTn id="34" dur="1000" fill="hold"/>
                                        <p:tgtEl>
                                          <p:spTgt spid="7"/>
                                        </p:tgtEl>
                                        <p:attrNameLst>
                                          <p:attrName>ppt_x</p:attrName>
                                        </p:attrNameLst>
                                      </p:cBhvr>
                                      <p:tavLst>
                                        <p:tav tm="0">
                                          <p:val>
                                            <p:strVal val="#ppt_x"/>
                                          </p:val>
                                        </p:tav>
                                        <p:tav tm="100000">
                                          <p:val>
                                            <p:strVal val="#ppt_x"/>
                                          </p:val>
                                        </p:tav>
                                      </p:tavLst>
                                    </p:anim>
                                    <p:anim calcmode="lin" valueType="num">
                                      <p:cBhvr>
                                        <p:cTn id="3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6" fill="hold" nodeType="clickPar">
                      <p:stCondLst>
                        <p:cond delay="indefinite"/>
                      </p:stCondLst>
                      <p:childTnLst>
                        <p:par>
                          <p:cTn id="37" fill="hold" nodeType="withGroup">
                            <p:stCondLst>
                              <p:cond delay="0"/>
                            </p:stCondLst>
                            <p:childTnLst>
                              <p:par>
                                <p:cTn id="38" presetID="2" presetClass="entr" presetSubtype="8" fill="hold" nodeType="clickEffect">
                                  <p:stCondLst>
                                    <p:cond delay="0"/>
                                  </p:stCondLst>
                                  <p:childTnLst>
                                    <p:set>
                                      <p:cBhvr>
                                        <p:cTn id="39" dur="1" fill="hold">
                                          <p:stCondLst>
                                            <p:cond delay="0"/>
                                          </p:stCondLst>
                                        </p:cTn>
                                        <p:tgtEl>
                                          <p:spTgt spid="4"/>
                                        </p:tgtEl>
                                        <p:attrNameLst>
                                          <p:attrName>style.visibility</p:attrName>
                                        </p:attrNameLst>
                                      </p:cBhvr>
                                      <p:to>
                                        <p:strVal val="visible"/>
                                      </p:to>
                                    </p:set>
                                    <p:anim calcmode="lin" valueType="num">
                                      <p:cBhvr additive="base">
                                        <p:cTn id="40" dur="500" fill="hold"/>
                                        <p:tgtEl>
                                          <p:spTgt spid="4"/>
                                        </p:tgtEl>
                                        <p:attrNameLst>
                                          <p:attrName>ppt_x</p:attrName>
                                        </p:attrNameLst>
                                      </p:cBhvr>
                                      <p:tavLst>
                                        <p:tav tm="0">
                                          <p:val>
                                            <p:strVal val="0-#ppt_w/2"/>
                                          </p:val>
                                        </p:tav>
                                        <p:tav tm="100000">
                                          <p:val>
                                            <p:strVal val="#ppt_x"/>
                                          </p:val>
                                        </p:tav>
                                      </p:tavLst>
                                    </p:anim>
                                    <p:anim calcmode="lin" valueType="num">
                                      <p:cBhvr additive="base">
                                        <p:cTn id="41"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42" fill="hold" nodeType="clickPar">
                      <p:stCondLst>
                        <p:cond delay="indefinite"/>
                      </p:stCondLst>
                      <p:childTnLst>
                        <p:par>
                          <p:cTn id="43" fill="hold" nodeType="withGroup">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9"/>
                                        </p:tgtEl>
                                        <p:attrNameLst>
                                          <p:attrName>style.visibility</p:attrName>
                                        </p:attrNameLst>
                                      </p:cBhvr>
                                      <p:to>
                                        <p:strVal val="visible"/>
                                      </p:to>
                                    </p:set>
                                    <p:animEffect transition="in" filter="fade">
                                      <p:cBhvr>
                                        <p:cTn id="46" dur="1000"/>
                                        <p:tgtEl>
                                          <p:spTgt spid="9"/>
                                        </p:tgtEl>
                                      </p:cBhvr>
                                    </p:animEffect>
                                    <p:anim calcmode="lin" valueType="num">
                                      <p:cBhvr>
                                        <p:cTn id="47" dur="1000" fill="hold"/>
                                        <p:tgtEl>
                                          <p:spTgt spid="9"/>
                                        </p:tgtEl>
                                        <p:attrNameLst>
                                          <p:attrName>ppt_x</p:attrName>
                                        </p:attrNameLst>
                                      </p:cBhvr>
                                      <p:tavLst>
                                        <p:tav tm="0">
                                          <p:val>
                                            <p:strVal val="#ppt_x"/>
                                          </p:val>
                                        </p:tav>
                                        <p:tav tm="100000">
                                          <p:val>
                                            <p:strVal val="#ppt_x"/>
                                          </p:val>
                                        </p:tav>
                                      </p:tavLst>
                                    </p:anim>
                                    <p:anim calcmode="lin" valueType="num">
                                      <p:cBhvr>
                                        <p:cTn id="4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49" fill="hold" nodeType="clickPar">
                      <p:stCondLst>
                        <p:cond delay="indefinite"/>
                      </p:stCondLst>
                      <p:childTnLst>
                        <p:par>
                          <p:cTn id="50" fill="hold" nodeType="withGroup">
                            <p:stCondLst>
                              <p:cond delay="0"/>
                            </p:stCondLst>
                            <p:childTnLst>
                              <p:par>
                                <p:cTn id="51" presetID="47" presetClass="entr" presetSubtype="0" fill="hold" grpId="0" nodeType="click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fade">
                                      <p:cBhvr>
                                        <p:cTn id="53" dur="1000"/>
                                        <p:tgtEl>
                                          <p:spTgt spid="10"/>
                                        </p:tgtEl>
                                      </p:cBhvr>
                                    </p:animEffect>
                                    <p:anim calcmode="lin" valueType="num">
                                      <p:cBhvr>
                                        <p:cTn id="54" dur="1000" fill="hold"/>
                                        <p:tgtEl>
                                          <p:spTgt spid="10"/>
                                        </p:tgtEl>
                                        <p:attrNameLst>
                                          <p:attrName>ppt_x</p:attrName>
                                        </p:attrNameLst>
                                      </p:cBhvr>
                                      <p:tavLst>
                                        <p:tav tm="0">
                                          <p:val>
                                            <p:strVal val="#ppt_x"/>
                                          </p:val>
                                        </p:tav>
                                        <p:tav tm="100000">
                                          <p:val>
                                            <p:strVal val="#ppt_x"/>
                                          </p:val>
                                        </p:tav>
                                      </p:tavLst>
                                    </p:anim>
                                    <p:anim calcmode="lin" valueType="num">
                                      <p:cBhvr>
                                        <p:cTn id="5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2514600" y="804864"/>
            <a:ext cx="1295400" cy="566737"/>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のに</a:t>
            </a:r>
            <a:endParaRPr lang="en-US" sz="2800" dirty="0">
              <a:latin typeface="NtMotoyaKyotai" pitchFamily="18" charset="-128"/>
              <a:ea typeface="NtMotoyaKyotai" pitchFamily="18" charset="-128"/>
            </a:endParaRPr>
          </a:p>
        </p:txBody>
      </p:sp>
      <p:sp>
        <p:nvSpPr>
          <p:cNvPr id="4" name="Rounded Rectangle 3"/>
          <p:cNvSpPr/>
          <p:nvPr/>
        </p:nvSpPr>
        <p:spPr>
          <a:xfrm>
            <a:off x="4724400" y="804864"/>
            <a:ext cx="1295400" cy="566737"/>
          </a:xfrm>
          <a:prstGeom prst="roundRect">
            <a:avLst/>
          </a:prstGeom>
        </p:spPr>
        <p:style>
          <a:lnRef idx="1">
            <a:schemeClr val="accent2"/>
          </a:lnRef>
          <a:fillRef idx="2">
            <a:schemeClr val="accent2"/>
          </a:fillRef>
          <a:effectRef idx="1">
            <a:schemeClr val="accent2"/>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ので</a:t>
            </a:r>
            <a:endParaRPr lang="en-US" sz="2800" dirty="0">
              <a:latin typeface="NtMotoyaKyotai" pitchFamily="18" charset="-128"/>
              <a:ea typeface="NtMotoyaKyotai" pitchFamily="18" charset="-128"/>
            </a:endParaRPr>
          </a:p>
        </p:txBody>
      </p:sp>
      <p:sp>
        <p:nvSpPr>
          <p:cNvPr id="5" name="Rounded Rectangle 4"/>
          <p:cNvSpPr/>
          <p:nvPr/>
        </p:nvSpPr>
        <p:spPr>
          <a:xfrm>
            <a:off x="1582738" y="2057400"/>
            <a:ext cx="9009062"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800" dirty="0">
                <a:latin typeface="NtMotoyaKyotai" pitchFamily="18" charset="-128"/>
                <a:ea typeface="NtMotoyaKyotai" pitchFamily="18" charset="-128"/>
              </a:rPr>
              <a:t>１年日本に　住んでいる　　　、日本語が　下手です。</a:t>
            </a:r>
            <a:endParaRPr lang="en-US" sz="2800" dirty="0">
              <a:latin typeface="NtMotoyaKyotai" pitchFamily="18" charset="-128"/>
              <a:ea typeface="NtMotoyaKyotai" pitchFamily="18" charset="-128"/>
            </a:endParaRPr>
          </a:p>
        </p:txBody>
      </p:sp>
      <p:sp>
        <p:nvSpPr>
          <p:cNvPr id="6" name="Rounded Rectangle 5"/>
          <p:cNvSpPr/>
          <p:nvPr/>
        </p:nvSpPr>
        <p:spPr>
          <a:xfrm>
            <a:off x="5632450" y="2122489"/>
            <a:ext cx="1009650" cy="568325"/>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のに</a:t>
            </a:r>
            <a:endParaRPr lang="en-US" sz="2800" dirty="0">
              <a:latin typeface="NtMotoyaKyotai" pitchFamily="18" charset="-128"/>
              <a:ea typeface="NtMotoyaKyotai" pitchFamily="18" charset="-128"/>
            </a:endParaRPr>
          </a:p>
        </p:txBody>
      </p:sp>
      <p:sp>
        <p:nvSpPr>
          <p:cNvPr id="7" name="Rounded Rectangle 6"/>
          <p:cNvSpPr/>
          <p:nvPr/>
        </p:nvSpPr>
        <p:spPr>
          <a:xfrm>
            <a:off x="1604963" y="3375025"/>
            <a:ext cx="9009062"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800" dirty="0">
                <a:latin typeface="NtMotoyaKyotai" pitchFamily="18" charset="-128"/>
                <a:ea typeface="NtMotoyaKyotai" pitchFamily="18" charset="-128"/>
              </a:rPr>
              <a:t>薬を　飲まない　　　、熱が　さがりました。</a:t>
            </a:r>
            <a:endParaRPr lang="en-US" sz="2800" dirty="0">
              <a:latin typeface="NtMotoyaKyotai" pitchFamily="18" charset="-128"/>
              <a:ea typeface="NtMotoyaKyotai" pitchFamily="18" charset="-128"/>
            </a:endParaRPr>
          </a:p>
        </p:txBody>
      </p:sp>
      <p:sp>
        <p:nvSpPr>
          <p:cNvPr id="8" name="Rounded Rectangle 7"/>
          <p:cNvSpPr/>
          <p:nvPr/>
        </p:nvSpPr>
        <p:spPr>
          <a:xfrm>
            <a:off x="4219575" y="3438525"/>
            <a:ext cx="1009650" cy="566738"/>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のに</a:t>
            </a:r>
            <a:endParaRPr lang="en-US" sz="2800" dirty="0">
              <a:latin typeface="NtMotoyaKyotai" pitchFamily="18" charset="-128"/>
              <a:ea typeface="NtMotoyaKyotai" pitchFamily="18" charset="-128"/>
            </a:endParaRPr>
          </a:p>
        </p:txBody>
      </p:sp>
      <p:sp>
        <p:nvSpPr>
          <p:cNvPr id="9" name="Rounded Rectangle 8"/>
          <p:cNvSpPr/>
          <p:nvPr/>
        </p:nvSpPr>
        <p:spPr>
          <a:xfrm>
            <a:off x="1604963" y="4670425"/>
            <a:ext cx="9009062"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800" dirty="0">
                <a:latin typeface="NtMotoyaKyotai" pitchFamily="18" charset="-128"/>
                <a:ea typeface="NtMotoyaKyotai" pitchFamily="18" charset="-128"/>
              </a:rPr>
              <a:t>すごく　がんばった　　　、点数が　よかったです。</a:t>
            </a:r>
            <a:endParaRPr lang="en-US" sz="2800" dirty="0">
              <a:latin typeface="NtMotoyaKyotai" pitchFamily="18" charset="-128"/>
              <a:ea typeface="NtMotoyaKyotai" pitchFamily="18" charset="-128"/>
            </a:endParaRPr>
          </a:p>
        </p:txBody>
      </p:sp>
      <p:sp>
        <p:nvSpPr>
          <p:cNvPr id="10" name="Rounded Rectangle 9"/>
          <p:cNvSpPr/>
          <p:nvPr/>
        </p:nvSpPr>
        <p:spPr>
          <a:xfrm>
            <a:off x="4983163" y="4724400"/>
            <a:ext cx="1008062" cy="566738"/>
          </a:xfrm>
          <a:prstGeom prst="roundRect">
            <a:avLst/>
          </a:prstGeom>
        </p:spPr>
        <p:style>
          <a:lnRef idx="1">
            <a:schemeClr val="accent2"/>
          </a:lnRef>
          <a:fillRef idx="2">
            <a:schemeClr val="accent2"/>
          </a:fillRef>
          <a:effectRef idx="1">
            <a:schemeClr val="accent2"/>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ので</a:t>
            </a:r>
            <a:endParaRPr lang="en-US" sz="2800" dirty="0">
              <a:latin typeface="NtMotoyaKyotai" pitchFamily="18" charset="-128"/>
              <a:ea typeface="NtMotoyaKyotai" pitchFamily="18" charset="-128"/>
            </a:endParaRPr>
          </a:p>
        </p:txBody>
      </p:sp>
      <p:sp>
        <p:nvSpPr>
          <p:cNvPr id="11" name="Rounded Rectangle 10"/>
          <p:cNvSpPr/>
          <p:nvPr/>
        </p:nvSpPr>
        <p:spPr>
          <a:xfrm>
            <a:off x="1604963" y="5889625"/>
            <a:ext cx="9009062" cy="6858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defRPr/>
            </a:pPr>
            <a:r>
              <a:rPr lang="ja-JP" altLang="en-US" sz="2800" dirty="0">
                <a:latin typeface="HGSeikaishotaiPRO" pitchFamily="65" charset="-128"/>
                <a:ea typeface="HGSeikaishotaiPRO" pitchFamily="65" charset="-128"/>
              </a:rPr>
              <a:t>彼</a:t>
            </a:r>
            <a:r>
              <a:rPr lang="ja-JP" altLang="en-US" sz="2800" dirty="0">
                <a:latin typeface="NtMotoyaKyotai" pitchFamily="18" charset="-128"/>
                <a:ea typeface="NtMotoyaKyotai" pitchFamily="18" charset="-128"/>
              </a:rPr>
              <a:t>は　お酒が　大好きな　　　、今日は　飲みません。</a:t>
            </a:r>
            <a:endParaRPr lang="en-US" sz="2800" dirty="0">
              <a:latin typeface="NtMotoyaKyotai" pitchFamily="18" charset="-128"/>
              <a:ea typeface="NtMotoyaKyotai" pitchFamily="18" charset="-128"/>
            </a:endParaRPr>
          </a:p>
        </p:txBody>
      </p:sp>
      <p:sp>
        <p:nvSpPr>
          <p:cNvPr id="12" name="Rounded Rectangle 11"/>
          <p:cNvSpPr/>
          <p:nvPr/>
        </p:nvSpPr>
        <p:spPr>
          <a:xfrm>
            <a:off x="5695950" y="5948364"/>
            <a:ext cx="1009650" cy="566737"/>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のに</a:t>
            </a:r>
            <a:endParaRPr lang="en-US" sz="2800" dirty="0">
              <a:latin typeface="NtMotoyaKyotai" pitchFamily="18" charset="-128"/>
              <a:ea typeface="NtMotoyaKyotai" pitchFamily="18" charset="-128"/>
            </a:endParaRPr>
          </a:p>
        </p:txBody>
      </p:sp>
      <p:sp>
        <p:nvSpPr>
          <p:cNvPr id="11277" name="TextBox 12"/>
          <p:cNvSpPr txBox="1">
            <a:spLocks noChangeArrowheads="1"/>
          </p:cNvSpPr>
          <p:nvPr/>
        </p:nvSpPr>
        <p:spPr bwMode="auto">
          <a:xfrm>
            <a:off x="4029075" y="903289"/>
            <a:ext cx="5334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t>OR</a:t>
            </a:r>
          </a:p>
        </p:txBody>
      </p:sp>
      <p:sp>
        <p:nvSpPr>
          <p:cNvPr id="15" name="Rounded Rectangle 14"/>
          <p:cNvSpPr/>
          <p:nvPr/>
        </p:nvSpPr>
        <p:spPr>
          <a:xfrm>
            <a:off x="5632450" y="2116139"/>
            <a:ext cx="1009650" cy="568325"/>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sz="2800" dirty="0">
              <a:latin typeface="NtMotoyaKyotai" pitchFamily="18" charset="-128"/>
              <a:ea typeface="NtMotoyaKyotai" pitchFamily="18" charset="-128"/>
            </a:endParaRPr>
          </a:p>
        </p:txBody>
      </p:sp>
      <p:sp>
        <p:nvSpPr>
          <p:cNvPr id="18" name="Rounded Rectangle 17"/>
          <p:cNvSpPr/>
          <p:nvPr/>
        </p:nvSpPr>
        <p:spPr>
          <a:xfrm>
            <a:off x="4219575" y="3433764"/>
            <a:ext cx="1009650" cy="568325"/>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sz="2800" dirty="0">
              <a:latin typeface="NtMotoyaKyotai" pitchFamily="18" charset="-128"/>
              <a:ea typeface="NtMotoyaKyotai" pitchFamily="18" charset="-128"/>
            </a:endParaRPr>
          </a:p>
        </p:txBody>
      </p:sp>
      <p:sp>
        <p:nvSpPr>
          <p:cNvPr id="19" name="Rounded Rectangle 18"/>
          <p:cNvSpPr/>
          <p:nvPr/>
        </p:nvSpPr>
        <p:spPr>
          <a:xfrm>
            <a:off x="4981575" y="4724400"/>
            <a:ext cx="1009650" cy="566738"/>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sz="2800" dirty="0">
              <a:latin typeface="NtMotoyaKyotai" pitchFamily="18" charset="-128"/>
              <a:ea typeface="NtMotoyaKyotai" pitchFamily="18" charset="-128"/>
            </a:endParaRPr>
          </a:p>
        </p:txBody>
      </p:sp>
      <p:sp>
        <p:nvSpPr>
          <p:cNvPr id="20" name="Rounded Rectangle 19"/>
          <p:cNvSpPr/>
          <p:nvPr/>
        </p:nvSpPr>
        <p:spPr>
          <a:xfrm>
            <a:off x="5695950" y="5948364"/>
            <a:ext cx="1009650" cy="568325"/>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sz="2800" dirty="0">
              <a:latin typeface="NtMotoyaKyotai" pitchFamily="18" charset="-128"/>
              <a:ea typeface="NtMotoyaKyotai" pitchFamily="18" charset="-128"/>
            </a:endParaRPr>
          </a:p>
        </p:txBody>
      </p:sp>
      <p:pic>
        <p:nvPicPr>
          <p:cNvPr id="13" name="Picture 12"/>
          <p:cNvPicPr>
            <a:picLocks noChangeAspect="1"/>
          </p:cNvPicPr>
          <p:nvPr/>
        </p:nvPicPr>
        <p:blipFill>
          <a:blip r:embed="rId3"/>
          <a:stretch>
            <a:fillRect/>
          </a:stretch>
        </p:blipFill>
        <p:spPr>
          <a:xfrm>
            <a:off x="9742499" y="328676"/>
            <a:ext cx="2306476" cy="1239731"/>
          </a:xfrm>
          <a:prstGeom prst="rect">
            <a:avLst/>
          </a:prstGeom>
        </p:spPr>
      </p:pic>
    </p:spTree>
    <p:extLst>
      <p:ext uri="{BB962C8B-B14F-4D97-AF65-F5344CB8AC3E}">
        <p14:creationId xmlns:p14="http://schemas.microsoft.com/office/powerpoint/2010/main" val="4183719872"/>
      </p:ext>
    </p:extLst>
  </p:cSld>
  <p:clrMapOvr>
    <a:masterClrMapping/>
  </p:clrMapOvr>
  <p:transition spd="slow">
    <p:check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1277"/>
                                        </p:tgtEl>
                                        <p:attrNameLst>
                                          <p:attrName>style.visibility</p:attrName>
                                        </p:attrNameLst>
                                      </p:cBhvr>
                                      <p:to>
                                        <p:strVal val="visible"/>
                                      </p:to>
                                    </p:set>
                                    <p:anim calcmode="lin" valueType="num">
                                      <p:cBhvr additive="base">
                                        <p:cTn id="11" dur="500" fill="hold"/>
                                        <p:tgtEl>
                                          <p:spTgt spid="11277"/>
                                        </p:tgtEl>
                                        <p:attrNameLst>
                                          <p:attrName>ppt_x</p:attrName>
                                        </p:attrNameLst>
                                      </p:cBhvr>
                                      <p:tavLst>
                                        <p:tav tm="0">
                                          <p:val>
                                            <p:strVal val="#ppt_x"/>
                                          </p:val>
                                        </p:tav>
                                        <p:tav tm="100000">
                                          <p:val>
                                            <p:strVal val="#ppt_x"/>
                                          </p:val>
                                        </p:tav>
                                      </p:tavLst>
                                    </p:anim>
                                    <p:anim calcmode="lin" valueType="num">
                                      <p:cBhvr additive="base">
                                        <p:cTn id="12" dur="500" fill="hold"/>
                                        <p:tgtEl>
                                          <p:spTgt spid="11277"/>
                                        </p:tgtEl>
                                        <p:attrNameLst>
                                          <p:attrName>ppt_y</p:attrName>
                                        </p:attrNameLst>
                                      </p:cBhvr>
                                      <p:tavLst>
                                        <p:tav tm="0">
                                          <p:val>
                                            <p:strVal val="0-#ppt_h/2"/>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1+#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1000"/>
                                        <p:tgtEl>
                                          <p:spTgt spid="15"/>
                                        </p:tgtEl>
                                      </p:cBhvr>
                                    </p:animEffect>
                                    <p:anim calcmode="lin" valueType="num">
                                      <p:cBhvr>
                                        <p:cTn id="27" dur="1000" fill="hold"/>
                                        <p:tgtEl>
                                          <p:spTgt spid="15"/>
                                        </p:tgtEl>
                                        <p:attrNameLst>
                                          <p:attrName>ppt_x</p:attrName>
                                        </p:attrNameLst>
                                      </p:cBhvr>
                                      <p:tavLst>
                                        <p:tav tm="0">
                                          <p:val>
                                            <p:strVal val="#ppt_x"/>
                                          </p:val>
                                        </p:tav>
                                        <p:tav tm="100000">
                                          <p:val>
                                            <p:strVal val="#ppt_x"/>
                                          </p:val>
                                        </p:tav>
                                      </p:tavLst>
                                    </p:anim>
                                    <p:anim calcmode="lin" valueType="num">
                                      <p:cBhvr>
                                        <p:cTn id="28" dur="1000" fill="hold"/>
                                        <p:tgtEl>
                                          <p:spTgt spid="15"/>
                                        </p:tgtEl>
                                        <p:attrNameLst>
                                          <p:attrName>ppt_y</p:attrName>
                                        </p:attrNameLst>
                                      </p:cBhvr>
                                      <p:tavLst>
                                        <p:tav tm="0">
                                          <p:val>
                                            <p:strVal val="#ppt_y-.1"/>
                                          </p:val>
                                        </p:tav>
                                        <p:tav tm="100000">
                                          <p:val>
                                            <p:strVal val="#ppt_y"/>
                                          </p:val>
                                        </p:tav>
                                      </p:tavLst>
                                    </p:anim>
                                  </p:childTnLst>
                                </p:cTn>
                              </p:par>
                            </p:childTnLst>
                          </p:cTn>
                        </p:par>
                        <p:par>
                          <p:cTn id="29" fill="hold" nodeType="afterGroup">
                            <p:stCondLst>
                              <p:cond delay="1000"/>
                            </p:stCondLst>
                            <p:childTnLst>
                              <p:par>
                                <p:cTn id="30" presetID="42" presetClass="entr" presetSubtype="0"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1000"/>
                                        <p:tgtEl>
                                          <p:spTgt spid="18"/>
                                        </p:tgtEl>
                                      </p:cBhvr>
                                    </p:animEffect>
                                    <p:anim calcmode="lin" valueType="num">
                                      <p:cBhvr>
                                        <p:cTn id="38" dur="1000" fill="hold"/>
                                        <p:tgtEl>
                                          <p:spTgt spid="18"/>
                                        </p:tgtEl>
                                        <p:attrNameLst>
                                          <p:attrName>ppt_x</p:attrName>
                                        </p:attrNameLst>
                                      </p:cBhvr>
                                      <p:tavLst>
                                        <p:tav tm="0">
                                          <p:val>
                                            <p:strVal val="#ppt_x"/>
                                          </p:val>
                                        </p:tav>
                                        <p:tav tm="100000">
                                          <p:val>
                                            <p:strVal val="#ppt_x"/>
                                          </p:val>
                                        </p:tav>
                                      </p:tavLst>
                                    </p:anim>
                                    <p:anim calcmode="lin" valueType="num">
                                      <p:cBhvr>
                                        <p:cTn id="39" dur="1000" fill="hold"/>
                                        <p:tgtEl>
                                          <p:spTgt spid="18"/>
                                        </p:tgtEl>
                                        <p:attrNameLst>
                                          <p:attrName>ppt_y</p:attrName>
                                        </p:attrNameLst>
                                      </p:cBhvr>
                                      <p:tavLst>
                                        <p:tav tm="0">
                                          <p:val>
                                            <p:strVal val="#ppt_y-.1"/>
                                          </p:val>
                                        </p:tav>
                                        <p:tav tm="100000">
                                          <p:val>
                                            <p:strVal val="#ppt_y"/>
                                          </p:val>
                                        </p:tav>
                                      </p:tavLst>
                                    </p:anim>
                                  </p:childTnLst>
                                </p:cTn>
                              </p:par>
                            </p:childTnLst>
                          </p:cTn>
                        </p:par>
                        <p:par>
                          <p:cTn id="40" fill="hold" nodeType="afterGroup">
                            <p:stCondLst>
                              <p:cond delay="2000"/>
                            </p:stCondLst>
                            <p:childTnLst>
                              <p:par>
                                <p:cTn id="41" presetID="42" presetClass="entr" presetSubtype="0"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1000"/>
                                        <p:tgtEl>
                                          <p:spTgt spid="9"/>
                                        </p:tgtEl>
                                      </p:cBhvr>
                                    </p:animEffect>
                                    <p:anim calcmode="lin" valueType="num">
                                      <p:cBhvr>
                                        <p:cTn id="44" dur="1000" fill="hold"/>
                                        <p:tgtEl>
                                          <p:spTgt spid="9"/>
                                        </p:tgtEl>
                                        <p:attrNameLst>
                                          <p:attrName>ppt_x</p:attrName>
                                        </p:attrNameLst>
                                      </p:cBhvr>
                                      <p:tavLst>
                                        <p:tav tm="0">
                                          <p:val>
                                            <p:strVal val="#ppt_x"/>
                                          </p:val>
                                        </p:tav>
                                        <p:tav tm="100000">
                                          <p:val>
                                            <p:strVal val="#ppt_x"/>
                                          </p:val>
                                        </p:tav>
                                      </p:tavLst>
                                    </p:anim>
                                    <p:anim calcmode="lin" valueType="num">
                                      <p:cBhvr>
                                        <p:cTn id="45" dur="1000" fill="hold"/>
                                        <p:tgtEl>
                                          <p:spTgt spid="9"/>
                                        </p:tgtEl>
                                        <p:attrNameLst>
                                          <p:attrName>ppt_y</p:attrName>
                                        </p:attrNameLst>
                                      </p:cBhvr>
                                      <p:tavLst>
                                        <p:tav tm="0">
                                          <p:val>
                                            <p:strVal val="#ppt_y+.1"/>
                                          </p:val>
                                        </p:tav>
                                        <p:tav tm="100000">
                                          <p:val>
                                            <p:strVal val="#ppt_y"/>
                                          </p:val>
                                        </p:tav>
                                      </p:tavLst>
                                    </p:anim>
                                  </p:childTnLst>
                                </p:cTn>
                              </p:par>
                              <p:par>
                                <p:cTn id="46" presetID="47" presetClass="entr" presetSubtype="0"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1000"/>
                                        <p:tgtEl>
                                          <p:spTgt spid="19"/>
                                        </p:tgtEl>
                                      </p:cBhvr>
                                    </p:animEffect>
                                    <p:anim calcmode="lin" valueType="num">
                                      <p:cBhvr>
                                        <p:cTn id="49" dur="1000" fill="hold"/>
                                        <p:tgtEl>
                                          <p:spTgt spid="19"/>
                                        </p:tgtEl>
                                        <p:attrNameLst>
                                          <p:attrName>ppt_x</p:attrName>
                                        </p:attrNameLst>
                                      </p:cBhvr>
                                      <p:tavLst>
                                        <p:tav tm="0">
                                          <p:val>
                                            <p:strVal val="#ppt_x"/>
                                          </p:val>
                                        </p:tav>
                                        <p:tav tm="100000">
                                          <p:val>
                                            <p:strVal val="#ppt_x"/>
                                          </p:val>
                                        </p:tav>
                                      </p:tavLst>
                                    </p:anim>
                                    <p:anim calcmode="lin" valueType="num">
                                      <p:cBhvr>
                                        <p:cTn id="50" dur="1000" fill="hold"/>
                                        <p:tgtEl>
                                          <p:spTgt spid="19"/>
                                        </p:tgtEl>
                                        <p:attrNameLst>
                                          <p:attrName>ppt_y</p:attrName>
                                        </p:attrNameLst>
                                      </p:cBhvr>
                                      <p:tavLst>
                                        <p:tav tm="0">
                                          <p:val>
                                            <p:strVal val="#ppt_y-.1"/>
                                          </p:val>
                                        </p:tav>
                                        <p:tav tm="100000">
                                          <p:val>
                                            <p:strVal val="#ppt_y"/>
                                          </p:val>
                                        </p:tav>
                                      </p:tavLst>
                                    </p:anim>
                                  </p:childTnLst>
                                </p:cTn>
                              </p:par>
                            </p:childTnLst>
                          </p:cTn>
                        </p:par>
                        <p:par>
                          <p:cTn id="51" fill="hold" nodeType="afterGroup">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1000"/>
                                        <p:tgtEl>
                                          <p:spTgt spid="11"/>
                                        </p:tgtEl>
                                      </p:cBhvr>
                                    </p:animEffect>
                                    <p:anim calcmode="lin" valueType="num">
                                      <p:cBhvr>
                                        <p:cTn id="55" dur="1000" fill="hold"/>
                                        <p:tgtEl>
                                          <p:spTgt spid="11"/>
                                        </p:tgtEl>
                                        <p:attrNameLst>
                                          <p:attrName>ppt_x</p:attrName>
                                        </p:attrNameLst>
                                      </p:cBhvr>
                                      <p:tavLst>
                                        <p:tav tm="0">
                                          <p:val>
                                            <p:strVal val="#ppt_x"/>
                                          </p:val>
                                        </p:tav>
                                        <p:tav tm="100000">
                                          <p:val>
                                            <p:strVal val="#ppt_x"/>
                                          </p:val>
                                        </p:tav>
                                      </p:tavLst>
                                    </p:anim>
                                    <p:anim calcmode="lin" valueType="num">
                                      <p:cBhvr>
                                        <p:cTn id="56" dur="1000" fill="hold"/>
                                        <p:tgtEl>
                                          <p:spTgt spid="11"/>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fade">
                                      <p:cBhvr>
                                        <p:cTn id="59" dur="1000"/>
                                        <p:tgtEl>
                                          <p:spTgt spid="20"/>
                                        </p:tgtEl>
                                      </p:cBhvr>
                                    </p:animEffect>
                                    <p:anim calcmode="lin" valueType="num">
                                      <p:cBhvr>
                                        <p:cTn id="60" dur="1000" fill="hold"/>
                                        <p:tgtEl>
                                          <p:spTgt spid="20"/>
                                        </p:tgtEl>
                                        <p:attrNameLst>
                                          <p:attrName>ppt_x</p:attrName>
                                        </p:attrNameLst>
                                      </p:cBhvr>
                                      <p:tavLst>
                                        <p:tav tm="0">
                                          <p:val>
                                            <p:strVal val="#ppt_x"/>
                                          </p:val>
                                        </p:tav>
                                        <p:tav tm="100000">
                                          <p:val>
                                            <p:strVal val="#ppt_x"/>
                                          </p:val>
                                        </p:tav>
                                      </p:tavLst>
                                    </p:anim>
                                    <p:anim calcmode="lin" valueType="num">
                                      <p:cBhvr>
                                        <p:cTn id="61"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62" fill="hold" nodeType="clickPar">
                      <p:stCondLst>
                        <p:cond delay="indefinite"/>
                      </p:stCondLst>
                      <p:childTnLst>
                        <p:par>
                          <p:cTn id="63" fill="hold" nodeType="withGroup">
                            <p:stCondLst>
                              <p:cond delay="0"/>
                            </p:stCondLst>
                            <p:childTnLst>
                              <p:par>
                                <p:cTn id="64" presetID="2" presetClass="entr" presetSubtype="8" fill="hold" grpId="0" nodeType="clickEffect">
                                  <p:stCondLst>
                                    <p:cond delay="0"/>
                                  </p:stCondLst>
                                  <p:childTnLst>
                                    <p:set>
                                      <p:cBhvr>
                                        <p:cTn id="65" dur="1" fill="hold">
                                          <p:stCondLst>
                                            <p:cond delay="0"/>
                                          </p:stCondLst>
                                        </p:cTn>
                                        <p:tgtEl>
                                          <p:spTgt spid="6"/>
                                        </p:tgtEl>
                                        <p:attrNameLst>
                                          <p:attrName>style.visibility</p:attrName>
                                        </p:attrNameLst>
                                      </p:cBhvr>
                                      <p:to>
                                        <p:strVal val="visible"/>
                                      </p:to>
                                    </p:set>
                                    <p:anim calcmode="lin" valueType="num">
                                      <p:cBhvr additive="base">
                                        <p:cTn id="66" dur="500" fill="hold"/>
                                        <p:tgtEl>
                                          <p:spTgt spid="6"/>
                                        </p:tgtEl>
                                        <p:attrNameLst>
                                          <p:attrName>ppt_x</p:attrName>
                                        </p:attrNameLst>
                                      </p:cBhvr>
                                      <p:tavLst>
                                        <p:tav tm="0">
                                          <p:val>
                                            <p:strVal val="0-#ppt_w/2"/>
                                          </p:val>
                                        </p:tav>
                                        <p:tav tm="100000">
                                          <p:val>
                                            <p:strVal val="#ppt_x"/>
                                          </p:val>
                                        </p:tav>
                                      </p:tavLst>
                                    </p:anim>
                                    <p:anim calcmode="lin" valueType="num">
                                      <p:cBhvr additive="base">
                                        <p:cTn id="67"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68" fill="hold" nodeType="clickPar">
                      <p:stCondLst>
                        <p:cond delay="indefinite"/>
                      </p:stCondLst>
                      <p:childTnLst>
                        <p:par>
                          <p:cTn id="69" fill="hold" nodeType="withGroup">
                            <p:stCondLst>
                              <p:cond delay="0"/>
                            </p:stCondLst>
                            <p:childTnLst>
                              <p:par>
                                <p:cTn id="70" presetID="2" presetClass="entr" presetSubtype="2" fill="hold" grpId="0" nodeType="clickEffect">
                                  <p:stCondLst>
                                    <p:cond delay="0"/>
                                  </p:stCondLst>
                                  <p:childTnLst>
                                    <p:set>
                                      <p:cBhvr>
                                        <p:cTn id="71" dur="1" fill="hold">
                                          <p:stCondLst>
                                            <p:cond delay="0"/>
                                          </p:stCondLst>
                                        </p:cTn>
                                        <p:tgtEl>
                                          <p:spTgt spid="8"/>
                                        </p:tgtEl>
                                        <p:attrNameLst>
                                          <p:attrName>style.visibility</p:attrName>
                                        </p:attrNameLst>
                                      </p:cBhvr>
                                      <p:to>
                                        <p:strVal val="visible"/>
                                      </p:to>
                                    </p:set>
                                    <p:anim calcmode="lin" valueType="num">
                                      <p:cBhvr additive="base">
                                        <p:cTn id="72" dur="500" fill="hold"/>
                                        <p:tgtEl>
                                          <p:spTgt spid="8"/>
                                        </p:tgtEl>
                                        <p:attrNameLst>
                                          <p:attrName>ppt_x</p:attrName>
                                        </p:attrNameLst>
                                      </p:cBhvr>
                                      <p:tavLst>
                                        <p:tav tm="0">
                                          <p:val>
                                            <p:strVal val="1+#ppt_w/2"/>
                                          </p:val>
                                        </p:tav>
                                        <p:tav tm="100000">
                                          <p:val>
                                            <p:strVal val="#ppt_x"/>
                                          </p:val>
                                        </p:tav>
                                      </p:tavLst>
                                    </p:anim>
                                    <p:anim calcmode="lin" valueType="num">
                                      <p:cBhvr additive="base">
                                        <p:cTn id="73"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74" fill="hold" nodeType="clickPar">
                      <p:stCondLst>
                        <p:cond delay="indefinite"/>
                      </p:stCondLst>
                      <p:childTnLst>
                        <p:par>
                          <p:cTn id="75" fill="hold" nodeType="withGroup">
                            <p:stCondLst>
                              <p:cond delay="0"/>
                            </p:stCondLst>
                            <p:childTnLst>
                              <p:par>
                                <p:cTn id="76" presetID="2" presetClass="entr" presetSubtype="6" fill="hold" grpId="0" nodeType="clickEffect">
                                  <p:stCondLst>
                                    <p:cond delay="0"/>
                                  </p:stCondLst>
                                  <p:childTnLst>
                                    <p:set>
                                      <p:cBhvr>
                                        <p:cTn id="77" dur="1" fill="hold">
                                          <p:stCondLst>
                                            <p:cond delay="0"/>
                                          </p:stCondLst>
                                        </p:cTn>
                                        <p:tgtEl>
                                          <p:spTgt spid="10"/>
                                        </p:tgtEl>
                                        <p:attrNameLst>
                                          <p:attrName>style.visibility</p:attrName>
                                        </p:attrNameLst>
                                      </p:cBhvr>
                                      <p:to>
                                        <p:strVal val="visible"/>
                                      </p:to>
                                    </p:set>
                                    <p:anim calcmode="lin" valueType="num">
                                      <p:cBhvr additive="base">
                                        <p:cTn id="78" dur="500" fill="hold"/>
                                        <p:tgtEl>
                                          <p:spTgt spid="10"/>
                                        </p:tgtEl>
                                        <p:attrNameLst>
                                          <p:attrName>ppt_x</p:attrName>
                                        </p:attrNameLst>
                                      </p:cBhvr>
                                      <p:tavLst>
                                        <p:tav tm="0">
                                          <p:val>
                                            <p:strVal val="1+#ppt_w/2"/>
                                          </p:val>
                                        </p:tav>
                                        <p:tav tm="100000">
                                          <p:val>
                                            <p:strVal val="#ppt_x"/>
                                          </p:val>
                                        </p:tav>
                                      </p:tavLst>
                                    </p:anim>
                                    <p:anim calcmode="lin" valueType="num">
                                      <p:cBhvr additive="base">
                                        <p:cTn id="79"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80" fill="hold" nodeType="clickPar">
                      <p:stCondLst>
                        <p:cond delay="indefinite"/>
                      </p:stCondLst>
                      <p:childTnLst>
                        <p:par>
                          <p:cTn id="81" fill="hold" nodeType="withGroup">
                            <p:stCondLst>
                              <p:cond delay="0"/>
                            </p:stCondLst>
                            <p:childTnLst>
                              <p:par>
                                <p:cTn id="82" presetID="2" presetClass="entr" presetSubtype="3" fill="hold" grpId="0" nodeType="clickEffect">
                                  <p:stCondLst>
                                    <p:cond delay="0"/>
                                  </p:stCondLst>
                                  <p:childTnLst>
                                    <p:set>
                                      <p:cBhvr>
                                        <p:cTn id="83" dur="1" fill="hold">
                                          <p:stCondLst>
                                            <p:cond delay="0"/>
                                          </p:stCondLst>
                                        </p:cTn>
                                        <p:tgtEl>
                                          <p:spTgt spid="12"/>
                                        </p:tgtEl>
                                        <p:attrNameLst>
                                          <p:attrName>style.visibility</p:attrName>
                                        </p:attrNameLst>
                                      </p:cBhvr>
                                      <p:to>
                                        <p:strVal val="visible"/>
                                      </p:to>
                                    </p:set>
                                    <p:anim calcmode="lin" valueType="num">
                                      <p:cBhvr additive="base">
                                        <p:cTn id="84" dur="500" fill="hold"/>
                                        <p:tgtEl>
                                          <p:spTgt spid="12"/>
                                        </p:tgtEl>
                                        <p:attrNameLst>
                                          <p:attrName>ppt_x</p:attrName>
                                        </p:attrNameLst>
                                      </p:cBhvr>
                                      <p:tavLst>
                                        <p:tav tm="0">
                                          <p:val>
                                            <p:strVal val="1+#ppt_w/2"/>
                                          </p:val>
                                        </p:tav>
                                        <p:tav tm="100000">
                                          <p:val>
                                            <p:strVal val="#ppt_x"/>
                                          </p:val>
                                        </p:tav>
                                      </p:tavLst>
                                    </p:anim>
                                    <p:anim calcmode="lin" valueType="num">
                                      <p:cBhvr additive="base">
                                        <p:cTn id="85"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1277" grpId="0"/>
      <p:bldP spid="15" grpId="0" animBg="1"/>
      <p:bldP spid="18" grpId="0" animBg="1"/>
      <p:bldP spid="19" grpId="0" animBg="1"/>
      <p:bldP spid="2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3" descr="Z:\Japanese Division members' files\file scan tu moi shin\第47課\Picture1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1283791">
            <a:off x="1702970" y="1498699"/>
            <a:ext cx="2876550" cy="237013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TextBox 1"/>
          <p:cNvSpPr txBox="1">
            <a:spLocks noChangeArrowheads="1"/>
          </p:cNvSpPr>
          <p:nvPr/>
        </p:nvSpPr>
        <p:spPr bwMode="auto">
          <a:xfrm>
            <a:off x="4567238" y="3563939"/>
            <a:ext cx="48006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dirty="0" err="1">
                <a:solidFill>
                  <a:srgbClr val="FFFF00"/>
                </a:solidFill>
              </a:rPr>
              <a:t>Hình</a:t>
            </a:r>
            <a:r>
              <a:rPr lang="en-US" altLang="en-US" dirty="0">
                <a:solidFill>
                  <a:srgbClr val="FFFF00"/>
                </a:solidFill>
              </a:rPr>
              <a:t> </a:t>
            </a:r>
            <a:r>
              <a:rPr lang="en-US" altLang="en-US" dirty="0" err="1">
                <a:solidFill>
                  <a:srgbClr val="FFFF00"/>
                </a:solidFill>
              </a:rPr>
              <a:t>như</a:t>
            </a:r>
            <a:r>
              <a:rPr lang="en-US" altLang="en-US" dirty="0">
                <a:solidFill>
                  <a:srgbClr val="FFFF00"/>
                </a:solidFill>
              </a:rPr>
              <a:t> </a:t>
            </a:r>
            <a:r>
              <a:rPr lang="en-US" altLang="en-US" dirty="0" err="1"/>
              <a:t>chị</a:t>
            </a:r>
            <a:r>
              <a:rPr lang="en-US" altLang="en-US" dirty="0"/>
              <a:t> Kimura </a:t>
            </a:r>
            <a:r>
              <a:rPr lang="en-US" altLang="en-US" dirty="0" err="1"/>
              <a:t>đang</a:t>
            </a:r>
            <a:r>
              <a:rPr lang="en-US" altLang="en-US" dirty="0"/>
              <a:t> </a:t>
            </a:r>
            <a:r>
              <a:rPr lang="en-US" altLang="en-US" dirty="0" err="1"/>
              <a:t>đi</a:t>
            </a:r>
            <a:r>
              <a:rPr lang="en-US" altLang="en-US" dirty="0"/>
              <a:t> </a:t>
            </a:r>
            <a:r>
              <a:rPr lang="en-US" altLang="en-US" dirty="0" err="1"/>
              <a:t>ra</a:t>
            </a:r>
            <a:r>
              <a:rPr lang="en-US" altLang="en-US" dirty="0"/>
              <a:t> </a:t>
            </a:r>
            <a:r>
              <a:rPr lang="en-US" altLang="en-US" dirty="0" err="1"/>
              <a:t>ngoài</a:t>
            </a:r>
            <a:r>
              <a:rPr lang="en-US" altLang="en-US" dirty="0"/>
              <a:t>.</a:t>
            </a:r>
          </a:p>
        </p:txBody>
      </p:sp>
      <p:sp>
        <p:nvSpPr>
          <p:cNvPr id="11268" name="TextBox 3"/>
          <p:cNvSpPr txBox="1">
            <a:spLocks noChangeArrowheads="1"/>
          </p:cNvSpPr>
          <p:nvPr/>
        </p:nvSpPr>
        <p:spPr bwMode="auto">
          <a:xfrm>
            <a:off x="4570413" y="4648200"/>
            <a:ext cx="4800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dirty="0" err="1">
                <a:solidFill>
                  <a:srgbClr val="FFFF00"/>
                </a:solidFill>
              </a:rPr>
              <a:t>Hình</a:t>
            </a:r>
            <a:r>
              <a:rPr lang="en-US" altLang="en-US" dirty="0">
                <a:solidFill>
                  <a:srgbClr val="FFFF00"/>
                </a:solidFill>
              </a:rPr>
              <a:t> </a:t>
            </a:r>
            <a:r>
              <a:rPr lang="en-US" altLang="en-US" dirty="0" err="1">
                <a:solidFill>
                  <a:srgbClr val="FFFF00"/>
                </a:solidFill>
              </a:rPr>
              <a:t>như</a:t>
            </a:r>
            <a:r>
              <a:rPr lang="en-US" altLang="en-US" dirty="0">
                <a:solidFill>
                  <a:srgbClr val="FFFF00"/>
                </a:solidFill>
              </a:rPr>
              <a:t> </a:t>
            </a:r>
            <a:r>
              <a:rPr lang="en-US" altLang="en-US" dirty="0" err="1"/>
              <a:t>chị</a:t>
            </a:r>
            <a:r>
              <a:rPr lang="en-US" altLang="en-US" dirty="0"/>
              <a:t> Kimura </a:t>
            </a:r>
            <a:r>
              <a:rPr lang="en-US" altLang="en-US" dirty="0" err="1"/>
              <a:t>đi</a:t>
            </a:r>
            <a:r>
              <a:rPr lang="en-US" altLang="en-US" dirty="0"/>
              <a:t> </a:t>
            </a:r>
            <a:r>
              <a:rPr lang="en-US" altLang="en-US" dirty="0" err="1"/>
              <a:t>vắng</a:t>
            </a:r>
            <a:r>
              <a:rPr lang="en-US" altLang="en-US" dirty="0"/>
              <a:t>.</a:t>
            </a:r>
          </a:p>
        </p:txBody>
      </p:sp>
      <p:sp>
        <p:nvSpPr>
          <p:cNvPr id="11269" name="TextBox 4"/>
          <p:cNvSpPr txBox="1">
            <a:spLocks noChangeArrowheads="1"/>
          </p:cNvSpPr>
          <p:nvPr/>
        </p:nvSpPr>
        <p:spPr bwMode="auto">
          <a:xfrm>
            <a:off x="4572000" y="5791200"/>
            <a:ext cx="4800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dirty="0" err="1">
                <a:solidFill>
                  <a:srgbClr val="FFFF00"/>
                </a:solidFill>
              </a:rPr>
              <a:t>Hình</a:t>
            </a:r>
            <a:r>
              <a:rPr lang="en-US" altLang="en-US" dirty="0">
                <a:solidFill>
                  <a:srgbClr val="FFFF00"/>
                </a:solidFill>
              </a:rPr>
              <a:t> </a:t>
            </a:r>
            <a:r>
              <a:rPr lang="en-US" altLang="en-US" dirty="0" err="1">
                <a:solidFill>
                  <a:srgbClr val="FFFF00"/>
                </a:solidFill>
              </a:rPr>
              <a:t>như</a:t>
            </a:r>
            <a:r>
              <a:rPr lang="en-US" altLang="en-US" dirty="0">
                <a:solidFill>
                  <a:srgbClr val="FFFF00"/>
                </a:solidFill>
              </a:rPr>
              <a:t> </a:t>
            </a:r>
            <a:r>
              <a:rPr lang="en-US" altLang="en-US" dirty="0" err="1"/>
              <a:t>không</a:t>
            </a:r>
            <a:r>
              <a:rPr lang="en-US" altLang="en-US" dirty="0"/>
              <a:t> </a:t>
            </a:r>
            <a:r>
              <a:rPr lang="en-US" altLang="en-US" dirty="0" err="1"/>
              <a:t>có</a:t>
            </a:r>
            <a:r>
              <a:rPr lang="en-US" altLang="en-US" dirty="0"/>
              <a:t> </a:t>
            </a:r>
            <a:r>
              <a:rPr lang="en-US" altLang="en-US" dirty="0" err="1"/>
              <a:t>ai</a:t>
            </a:r>
            <a:r>
              <a:rPr lang="en-US" altLang="en-US" dirty="0"/>
              <a:t> </a:t>
            </a:r>
            <a:r>
              <a:rPr lang="en-US" altLang="en-US" dirty="0" err="1"/>
              <a:t>trong</a:t>
            </a:r>
            <a:r>
              <a:rPr lang="en-US" altLang="en-US" dirty="0"/>
              <a:t> </a:t>
            </a:r>
            <a:r>
              <a:rPr lang="en-US" altLang="en-US" dirty="0" err="1"/>
              <a:t>nhà</a:t>
            </a:r>
            <a:r>
              <a:rPr lang="en-US" altLang="en-US" dirty="0"/>
              <a:t>.</a:t>
            </a:r>
          </a:p>
        </p:txBody>
      </p:sp>
      <p:sp>
        <p:nvSpPr>
          <p:cNvPr id="6" name="Rounded Rectangle 5"/>
          <p:cNvSpPr/>
          <p:nvPr/>
        </p:nvSpPr>
        <p:spPr>
          <a:xfrm>
            <a:off x="3141664" y="3962400"/>
            <a:ext cx="7373937" cy="609600"/>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木村さんは　出かけている　ようです。</a:t>
            </a:r>
            <a:endParaRPr lang="en-US" sz="3200" dirty="0">
              <a:latin typeface="NtMotoyaKyotai" pitchFamily="18" charset="-128"/>
              <a:ea typeface="NtMotoyaKyotai" pitchFamily="18" charset="-128"/>
            </a:endParaRPr>
          </a:p>
        </p:txBody>
      </p:sp>
      <p:sp>
        <p:nvSpPr>
          <p:cNvPr id="11271" name="TextBox 6"/>
          <p:cNvSpPr txBox="1">
            <a:spLocks noChangeArrowheads="1"/>
          </p:cNvSpPr>
          <p:nvPr/>
        </p:nvSpPr>
        <p:spPr bwMode="auto">
          <a:xfrm>
            <a:off x="4648200" y="1936750"/>
            <a:ext cx="4800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a:t>Chị Kimura đang đi ra ngoài.</a:t>
            </a:r>
          </a:p>
        </p:txBody>
      </p:sp>
      <p:sp>
        <p:nvSpPr>
          <p:cNvPr id="8" name="Rounded Rectangle 7"/>
          <p:cNvSpPr/>
          <p:nvPr/>
        </p:nvSpPr>
        <p:spPr>
          <a:xfrm>
            <a:off x="4643438" y="2362200"/>
            <a:ext cx="5948362" cy="609600"/>
          </a:xfrm>
          <a:prstGeom prst="roundRect">
            <a:avLst/>
          </a:prstGeom>
        </p:spPr>
        <p:style>
          <a:lnRef idx="2">
            <a:schemeClr val="accent2"/>
          </a:lnRef>
          <a:fillRef idx="1">
            <a:schemeClr val="lt1"/>
          </a:fillRef>
          <a:effectRef idx="0">
            <a:schemeClr val="accent2"/>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木村さんは　出かけています。</a:t>
            </a:r>
            <a:endParaRPr lang="en-US" sz="3200" dirty="0">
              <a:latin typeface="NtMotoyaKyotai" pitchFamily="18" charset="-128"/>
              <a:ea typeface="NtMotoyaKyotai" pitchFamily="18" charset="-128"/>
            </a:endParaRPr>
          </a:p>
        </p:txBody>
      </p:sp>
      <p:sp>
        <p:nvSpPr>
          <p:cNvPr id="9" name="Rounded Rectangle 8"/>
          <p:cNvSpPr/>
          <p:nvPr/>
        </p:nvSpPr>
        <p:spPr>
          <a:xfrm>
            <a:off x="3141664" y="5018088"/>
            <a:ext cx="7426325" cy="609600"/>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木村さんは　留守の　ようです。</a:t>
            </a:r>
            <a:endParaRPr lang="en-US" sz="3200" dirty="0">
              <a:latin typeface="NtMotoyaKyotai" pitchFamily="18" charset="-128"/>
              <a:ea typeface="NtMotoyaKyotai" pitchFamily="18" charset="-128"/>
            </a:endParaRPr>
          </a:p>
        </p:txBody>
      </p:sp>
      <p:sp>
        <p:nvSpPr>
          <p:cNvPr id="10" name="Rounded Rectangle 9"/>
          <p:cNvSpPr/>
          <p:nvPr/>
        </p:nvSpPr>
        <p:spPr>
          <a:xfrm>
            <a:off x="3141664" y="6094413"/>
            <a:ext cx="7392987" cy="609600"/>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中に　だれも　いない　ようです。</a:t>
            </a:r>
            <a:endParaRPr lang="en-US" sz="3200" dirty="0">
              <a:latin typeface="NtMotoyaKyotai" pitchFamily="18" charset="-128"/>
              <a:ea typeface="NtMotoyaKyotai" pitchFamily="18" charset="-128"/>
            </a:endParaRPr>
          </a:p>
        </p:txBody>
      </p:sp>
      <p:sp>
        <p:nvSpPr>
          <p:cNvPr id="11275" name="TextBox 10"/>
          <p:cNvSpPr txBox="1">
            <a:spLocks noChangeArrowheads="1"/>
          </p:cNvSpPr>
          <p:nvPr/>
        </p:nvSpPr>
        <p:spPr bwMode="auto">
          <a:xfrm>
            <a:off x="6172201" y="5435600"/>
            <a:ext cx="9128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ja-JP" altLang="en-US">
                <a:latin typeface="NtMotoyaKyotai" panose="02020300000000000000" pitchFamily="18" charset="-128"/>
                <a:ea typeface="NtMotoyaKyotai" panose="02020300000000000000" pitchFamily="18" charset="-128"/>
              </a:rPr>
              <a:t>る　す</a:t>
            </a:r>
            <a:endParaRPr lang="en-US" altLang="en-US">
              <a:latin typeface="NtMotoyaKyotai" panose="02020300000000000000" pitchFamily="18" charset="-128"/>
              <a:ea typeface="NtMotoyaKyotai" panose="02020300000000000000" pitchFamily="18" charset="-128"/>
            </a:endParaRPr>
          </a:p>
        </p:txBody>
      </p:sp>
      <p:sp>
        <p:nvSpPr>
          <p:cNvPr id="12" name="Rounded Rectangle 11"/>
          <p:cNvSpPr/>
          <p:nvPr/>
        </p:nvSpPr>
        <p:spPr>
          <a:xfrm rot="21205890">
            <a:off x="1665511" y="279990"/>
            <a:ext cx="4898835" cy="1232641"/>
          </a:xfrm>
          <a:prstGeom prst="roundRect">
            <a:avLst/>
          </a:prstGeom>
          <a:scene3d>
            <a:camera prst="orthographicFront">
              <a:rot lat="0" lon="0" rev="0"/>
            </a:camera>
            <a:lightRig rig="threePt" dir="t">
              <a:rot lat="0" lon="0" rev="1200000"/>
            </a:lightRig>
          </a:scene3d>
          <a:sp3d>
            <a:bevelT w="63500" h="25400" prst="divot"/>
          </a:sp3d>
        </p:spPr>
        <p:style>
          <a:lnRef idx="0">
            <a:schemeClr val="accent6"/>
          </a:lnRef>
          <a:fillRef idx="3">
            <a:schemeClr val="accent6"/>
          </a:fillRef>
          <a:effectRef idx="3">
            <a:schemeClr val="accent6"/>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sz="2400" dirty="0">
                <a:solidFill>
                  <a:srgbClr val="FFFFFF"/>
                </a:solidFill>
                <a:latin typeface="Tahoma" pitchFamily="34" charset="0"/>
                <a:cs typeface="Tahoma" pitchFamily="34" charset="0"/>
              </a:rPr>
              <a:t>MẪU CÂU </a:t>
            </a:r>
          </a:p>
          <a:p>
            <a:pPr algn="ctr" eaLnBrk="1" hangingPunct="1">
              <a:defRPr/>
            </a:pPr>
            <a:r>
              <a:rPr lang="en-US" sz="3200" dirty="0">
                <a:solidFill>
                  <a:srgbClr val="FFFFFF"/>
                </a:solidFill>
                <a:latin typeface="Tahoma" pitchFamily="34" charset="0"/>
                <a:cs typeface="Tahoma" pitchFamily="34" charset="0"/>
              </a:rPr>
              <a:t>PHÁN ĐOÁN, SUY DIỄN</a:t>
            </a:r>
          </a:p>
        </p:txBody>
      </p:sp>
      <p:sp>
        <p:nvSpPr>
          <p:cNvPr id="13" name="Rounded Rectangle 12"/>
          <p:cNvSpPr/>
          <p:nvPr/>
        </p:nvSpPr>
        <p:spPr>
          <a:xfrm rot="305856">
            <a:off x="7220982" y="386912"/>
            <a:ext cx="3231867" cy="914400"/>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ja-JP" alt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rPr>
              <a:t>　～ようです。</a:t>
            </a:r>
            <a:endParaRPr lang="en-US" altLang="ja-JP"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endParaRPr>
          </a:p>
        </p:txBody>
      </p:sp>
      <p:sp>
        <p:nvSpPr>
          <p:cNvPr id="14" name="Cloud Callout 13"/>
          <p:cNvSpPr/>
          <p:nvPr/>
        </p:nvSpPr>
        <p:spPr>
          <a:xfrm rot="526884">
            <a:off x="7851368" y="1569026"/>
            <a:ext cx="3570667" cy="1308691"/>
          </a:xfrm>
          <a:prstGeom prst="cloudCallout">
            <a:avLst>
              <a:gd name="adj1" fmla="val -36493"/>
              <a:gd name="adj2" fmla="val -67849"/>
            </a:avLst>
          </a:prstGeom>
        </p:spPr>
        <p:style>
          <a:lnRef idx="3">
            <a:schemeClr val="lt1"/>
          </a:lnRef>
          <a:fillRef idx="1">
            <a:schemeClr val="accent2"/>
          </a:fillRef>
          <a:effectRef idx="1">
            <a:schemeClr val="accent2"/>
          </a:effectRef>
          <a:fontRef idx="minor">
            <a:schemeClr val="lt1"/>
          </a:fontRef>
        </p:style>
        <p:txBody>
          <a:bodyPr anchor="ctr"/>
          <a:lstStyle/>
          <a:p>
            <a:pPr algn="ctr">
              <a:defRPr/>
            </a:pPr>
            <a:r>
              <a:rPr lang="en-US" sz="3200"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Hình</a:t>
            </a:r>
            <a:r>
              <a:rPr lang="en-US" sz="3200" i="1"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3200"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như</a:t>
            </a:r>
            <a:r>
              <a:rPr lang="en-US" sz="3200" i="1" dirty="0">
                <a:ln w="18415" cmpd="sng">
                  <a:solidFill>
                    <a:srgbClr val="FFFFFF"/>
                  </a:solidFill>
                  <a:prstDash val="solid"/>
                </a:ln>
                <a:solidFill>
                  <a:srgbClr val="FFFFFF"/>
                </a:solidFill>
                <a:effectLst>
                  <a:outerShdw blurRad="63500" dir="3600000" algn="tl" rotWithShape="0">
                    <a:srgbClr val="000000">
                      <a:alpha val="70000"/>
                    </a:srgbClr>
                  </a:outerShdw>
                </a:effectLst>
              </a:rPr>
              <a:t>…</a:t>
            </a:r>
          </a:p>
        </p:txBody>
      </p:sp>
      <p:sp>
        <p:nvSpPr>
          <p:cNvPr id="15" name="Rounded Rectangle 14"/>
          <p:cNvSpPr/>
          <p:nvPr/>
        </p:nvSpPr>
        <p:spPr>
          <a:xfrm>
            <a:off x="8394700" y="4027488"/>
            <a:ext cx="1676400" cy="481012"/>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16" name="Rounded Rectangle 15"/>
          <p:cNvSpPr/>
          <p:nvPr/>
        </p:nvSpPr>
        <p:spPr>
          <a:xfrm>
            <a:off x="7772400" y="5081588"/>
            <a:ext cx="1676400" cy="482600"/>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17" name="Rounded Rectangle 16"/>
          <p:cNvSpPr/>
          <p:nvPr/>
        </p:nvSpPr>
        <p:spPr>
          <a:xfrm>
            <a:off x="7999413" y="6161088"/>
            <a:ext cx="1676400" cy="481012"/>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18" name="Rounded Rectangle 17"/>
          <p:cNvSpPr/>
          <p:nvPr/>
        </p:nvSpPr>
        <p:spPr>
          <a:xfrm>
            <a:off x="1981201" y="6094413"/>
            <a:ext cx="1476375" cy="609600"/>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どうも</a:t>
            </a:r>
            <a:endParaRPr lang="en-US" sz="3200" dirty="0">
              <a:latin typeface="NtMotoyaKyotai" pitchFamily="18" charset="-128"/>
              <a:ea typeface="NtMotoyaKyotai" pitchFamily="18" charset="-128"/>
            </a:endParaRPr>
          </a:p>
        </p:txBody>
      </p:sp>
      <p:sp>
        <p:nvSpPr>
          <p:cNvPr id="2" name="Rounded Rectangular Callout 1"/>
          <p:cNvSpPr/>
          <p:nvPr/>
        </p:nvSpPr>
        <p:spPr>
          <a:xfrm rot="21258035">
            <a:off x="1693863" y="4090988"/>
            <a:ext cx="2667000" cy="1631950"/>
          </a:xfrm>
          <a:prstGeom prst="wedgeRoundRectCallout">
            <a:avLst>
              <a:gd name="adj1" fmla="val -18785"/>
              <a:gd name="adj2" fmla="val 69266"/>
              <a:gd name="adj3" fmla="val 16667"/>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en-US" sz="2400" dirty="0" err="1"/>
              <a:t>Thêm</a:t>
            </a:r>
            <a:r>
              <a:rPr lang="en-US" sz="2400" dirty="0"/>
              <a:t> </a:t>
            </a:r>
            <a:r>
              <a:rPr lang="en-US" sz="2400" dirty="0" err="1"/>
              <a:t>vào</a:t>
            </a:r>
            <a:r>
              <a:rPr lang="en-US" sz="2400" dirty="0"/>
              <a:t> </a:t>
            </a:r>
            <a:br>
              <a:rPr lang="en-US" sz="2400" dirty="0"/>
            </a:br>
            <a:r>
              <a:rPr lang="en-US" sz="2400" dirty="0" err="1"/>
              <a:t>đầu</a:t>
            </a:r>
            <a:r>
              <a:rPr lang="en-US" sz="2400" dirty="0"/>
              <a:t> </a:t>
            </a:r>
            <a:r>
              <a:rPr lang="en-US" sz="2400" dirty="0" err="1"/>
              <a:t>câu</a:t>
            </a:r>
            <a:r>
              <a:rPr lang="en-US" sz="2400" dirty="0"/>
              <a:t> </a:t>
            </a:r>
            <a:r>
              <a:rPr lang="en-US" sz="2400" dirty="0" err="1"/>
              <a:t>để</a:t>
            </a:r>
            <a:r>
              <a:rPr lang="en-US" sz="2400" dirty="0"/>
              <a:t> </a:t>
            </a:r>
          </a:p>
          <a:p>
            <a:pPr algn="ctr">
              <a:defRPr/>
            </a:pPr>
            <a:r>
              <a:rPr lang="en-US" sz="2400" dirty="0"/>
              <a:t>NHẤN MẠNH</a:t>
            </a:r>
          </a:p>
        </p:txBody>
      </p:sp>
    </p:spTree>
    <p:extLst>
      <p:ext uri="{BB962C8B-B14F-4D97-AF65-F5344CB8AC3E}">
        <p14:creationId xmlns:p14="http://schemas.microsoft.com/office/powerpoint/2010/main" val="1186257078"/>
      </p:ext>
    </p:extLst>
  </p:cSld>
  <p:clrMapOvr>
    <a:masterClrMapping/>
  </p:clrMapOvr>
  <p:transition spd="slow">
    <p:check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 calcmode="lin" valueType="num">
                                      <p:cBhvr>
                                        <p:cTn id="7" dur="500" fill="hold"/>
                                        <p:tgtEl>
                                          <p:spTgt spid="11266"/>
                                        </p:tgtEl>
                                        <p:attrNameLst>
                                          <p:attrName>ppt_w</p:attrName>
                                        </p:attrNameLst>
                                      </p:cBhvr>
                                      <p:tavLst>
                                        <p:tav tm="0">
                                          <p:val>
                                            <p:fltVal val="0"/>
                                          </p:val>
                                        </p:tav>
                                        <p:tav tm="100000">
                                          <p:val>
                                            <p:strVal val="#ppt_w"/>
                                          </p:val>
                                        </p:tav>
                                      </p:tavLst>
                                    </p:anim>
                                    <p:anim calcmode="lin" valueType="num">
                                      <p:cBhvr>
                                        <p:cTn id="8" dur="500" fill="hold"/>
                                        <p:tgtEl>
                                          <p:spTgt spid="11266"/>
                                        </p:tgtEl>
                                        <p:attrNameLst>
                                          <p:attrName>ppt_h</p:attrName>
                                        </p:attrNameLst>
                                      </p:cBhvr>
                                      <p:tavLst>
                                        <p:tav tm="0">
                                          <p:val>
                                            <p:fltVal val="0"/>
                                          </p:val>
                                        </p:tav>
                                        <p:tav tm="100000">
                                          <p:val>
                                            <p:strVal val="#ppt_h"/>
                                          </p:val>
                                        </p:tav>
                                      </p:tavLst>
                                    </p:anim>
                                    <p:anim calcmode="lin" valueType="num">
                                      <p:cBhvr>
                                        <p:cTn id="9" dur="500" fill="hold"/>
                                        <p:tgtEl>
                                          <p:spTgt spid="11266"/>
                                        </p:tgtEl>
                                        <p:attrNameLst>
                                          <p:attrName>style.rotation</p:attrName>
                                        </p:attrNameLst>
                                      </p:cBhvr>
                                      <p:tavLst>
                                        <p:tav tm="0">
                                          <p:val>
                                            <p:fltVal val="360"/>
                                          </p:val>
                                        </p:tav>
                                        <p:tav tm="100000">
                                          <p:val>
                                            <p:fltVal val="0"/>
                                          </p:val>
                                        </p:tav>
                                      </p:tavLst>
                                    </p:anim>
                                    <p:animEffect transition="in" filter="fade">
                                      <p:cBhvr>
                                        <p:cTn id="10" dur="500"/>
                                        <p:tgtEl>
                                          <p:spTgt spid="11266"/>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11271"/>
                                        </p:tgtEl>
                                        <p:attrNameLst>
                                          <p:attrName>style.visibility</p:attrName>
                                        </p:attrNameLst>
                                      </p:cBhvr>
                                      <p:to>
                                        <p:strVal val="visible"/>
                                      </p:to>
                                    </p:set>
                                    <p:animEffect transition="in" filter="barn(inVertical)">
                                      <p:cBhvr>
                                        <p:cTn id="15" dur="500"/>
                                        <p:tgtEl>
                                          <p:spTgt spid="11271"/>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down)">
                                      <p:cBhvr>
                                        <p:cTn id="20" dur="500"/>
                                        <p:tgtEl>
                                          <p:spTgt spid="8"/>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11267"/>
                                        </p:tgtEl>
                                        <p:attrNameLst>
                                          <p:attrName>style.visibility</p:attrName>
                                        </p:attrNameLst>
                                      </p:cBhvr>
                                      <p:to>
                                        <p:strVal val="visible"/>
                                      </p:to>
                                    </p:set>
                                    <p:animEffect transition="in" filter="fade">
                                      <p:cBhvr>
                                        <p:cTn id="25" dur="1000"/>
                                        <p:tgtEl>
                                          <p:spTgt spid="11267"/>
                                        </p:tgtEl>
                                      </p:cBhvr>
                                    </p:animEffect>
                                    <p:anim calcmode="lin" valueType="num">
                                      <p:cBhvr>
                                        <p:cTn id="26" dur="1000" fill="hold"/>
                                        <p:tgtEl>
                                          <p:spTgt spid="11267"/>
                                        </p:tgtEl>
                                        <p:attrNameLst>
                                          <p:attrName>ppt_x</p:attrName>
                                        </p:attrNameLst>
                                      </p:cBhvr>
                                      <p:tavLst>
                                        <p:tav tm="0">
                                          <p:val>
                                            <p:strVal val="#ppt_x"/>
                                          </p:val>
                                        </p:tav>
                                        <p:tav tm="100000">
                                          <p:val>
                                            <p:strVal val="#ppt_x"/>
                                          </p:val>
                                        </p:tav>
                                      </p:tavLst>
                                    </p:anim>
                                    <p:anim calcmode="lin" valueType="num">
                                      <p:cBhvr>
                                        <p:cTn id="27" dur="1000" fill="hold"/>
                                        <p:tgtEl>
                                          <p:spTgt spid="11267"/>
                                        </p:tgtEl>
                                        <p:attrNameLst>
                                          <p:attrName>ppt_y</p:attrName>
                                        </p:attrNameLst>
                                      </p:cBhvr>
                                      <p:tavLst>
                                        <p:tav tm="0">
                                          <p:val>
                                            <p:strVal val="#ppt_y+.1"/>
                                          </p:val>
                                        </p:tav>
                                        <p:tav tm="100000">
                                          <p:val>
                                            <p:strVal val="#ppt_y"/>
                                          </p:val>
                                        </p:tav>
                                      </p:tavLst>
                                    </p:anim>
                                  </p:childTnLst>
                                </p:cTn>
                              </p:par>
                            </p:childTnLst>
                          </p:cTn>
                        </p:par>
                        <p:par>
                          <p:cTn id="28" fill="hold" nodeType="afterGroup">
                            <p:stCondLst>
                              <p:cond delay="1000"/>
                            </p:stCondLst>
                            <p:childTnLst>
                              <p:par>
                                <p:cTn id="29" presetID="42" presetClass="entr" presetSubtype="0" fill="hold" grpId="0" nodeType="afterEffect">
                                  <p:stCondLst>
                                    <p:cond delay="0"/>
                                  </p:stCondLst>
                                  <p:childTnLst>
                                    <p:set>
                                      <p:cBhvr>
                                        <p:cTn id="30" dur="1" fill="hold">
                                          <p:stCondLst>
                                            <p:cond delay="0"/>
                                          </p:stCondLst>
                                        </p:cTn>
                                        <p:tgtEl>
                                          <p:spTgt spid="11268"/>
                                        </p:tgtEl>
                                        <p:attrNameLst>
                                          <p:attrName>style.visibility</p:attrName>
                                        </p:attrNameLst>
                                      </p:cBhvr>
                                      <p:to>
                                        <p:strVal val="visible"/>
                                      </p:to>
                                    </p:set>
                                    <p:animEffect transition="in" filter="fade">
                                      <p:cBhvr>
                                        <p:cTn id="31" dur="1000"/>
                                        <p:tgtEl>
                                          <p:spTgt spid="11268"/>
                                        </p:tgtEl>
                                      </p:cBhvr>
                                    </p:animEffect>
                                    <p:anim calcmode="lin" valueType="num">
                                      <p:cBhvr>
                                        <p:cTn id="32" dur="1000" fill="hold"/>
                                        <p:tgtEl>
                                          <p:spTgt spid="11268"/>
                                        </p:tgtEl>
                                        <p:attrNameLst>
                                          <p:attrName>ppt_x</p:attrName>
                                        </p:attrNameLst>
                                      </p:cBhvr>
                                      <p:tavLst>
                                        <p:tav tm="0">
                                          <p:val>
                                            <p:strVal val="#ppt_x"/>
                                          </p:val>
                                        </p:tav>
                                        <p:tav tm="100000">
                                          <p:val>
                                            <p:strVal val="#ppt_x"/>
                                          </p:val>
                                        </p:tav>
                                      </p:tavLst>
                                    </p:anim>
                                    <p:anim calcmode="lin" valueType="num">
                                      <p:cBhvr>
                                        <p:cTn id="33" dur="1000" fill="hold"/>
                                        <p:tgtEl>
                                          <p:spTgt spid="11268"/>
                                        </p:tgtEl>
                                        <p:attrNameLst>
                                          <p:attrName>ppt_y</p:attrName>
                                        </p:attrNameLst>
                                      </p:cBhvr>
                                      <p:tavLst>
                                        <p:tav tm="0">
                                          <p:val>
                                            <p:strVal val="#ppt_y+.1"/>
                                          </p:val>
                                        </p:tav>
                                        <p:tav tm="100000">
                                          <p:val>
                                            <p:strVal val="#ppt_y"/>
                                          </p:val>
                                        </p:tav>
                                      </p:tavLst>
                                    </p:anim>
                                  </p:childTnLst>
                                </p:cTn>
                              </p:par>
                            </p:childTnLst>
                          </p:cTn>
                        </p:par>
                        <p:par>
                          <p:cTn id="34" fill="hold" nodeType="afterGroup">
                            <p:stCondLst>
                              <p:cond delay="2000"/>
                            </p:stCondLst>
                            <p:childTnLst>
                              <p:par>
                                <p:cTn id="35" presetID="42" presetClass="entr" presetSubtype="0" fill="hold" grpId="0" nodeType="afterEffect">
                                  <p:stCondLst>
                                    <p:cond delay="0"/>
                                  </p:stCondLst>
                                  <p:childTnLst>
                                    <p:set>
                                      <p:cBhvr>
                                        <p:cTn id="36" dur="1" fill="hold">
                                          <p:stCondLst>
                                            <p:cond delay="0"/>
                                          </p:stCondLst>
                                        </p:cTn>
                                        <p:tgtEl>
                                          <p:spTgt spid="11269"/>
                                        </p:tgtEl>
                                        <p:attrNameLst>
                                          <p:attrName>style.visibility</p:attrName>
                                        </p:attrNameLst>
                                      </p:cBhvr>
                                      <p:to>
                                        <p:strVal val="visible"/>
                                      </p:to>
                                    </p:set>
                                    <p:animEffect transition="in" filter="fade">
                                      <p:cBhvr>
                                        <p:cTn id="37" dur="1000"/>
                                        <p:tgtEl>
                                          <p:spTgt spid="11269"/>
                                        </p:tgtEl>
                                      </p:cBhvr>
                                    </p:animEffect>
                                    <p:anim calcmode="lin" valueType="num">
                                      <p:cBhvr>
                                        <p:cTn id="38" dur="1000" fill="hold"/>
                                        <p:tgtEl>
                                          <p:spTgt spid="11269"/>
                                        </p:tgtEl>
                                        <p:attrNameLst>
                                          <p:attrName>ppt_x</p:attrName>
                                        </p:attrNameLst>
                                      </p:cBhvr>
                                      <p:tavLst>
                                        <p:tav tm="0">
                                          <p:val>
                                            <p:strVal val="#ppt_x"/>
                                          </p:val>
                                        </p:tav>
                                        <p:tav tm="100000">
                                          <p:val>
                                            <p:strVal val="#ppt_x"/>
                                          </p:val>
                                        </p:tav>
                                      </p:tavLst>
                                    </p:anim>
                                    <p:anim calcmode="lin" valueType="num">
                                      <p:cBhvr>
                                        <p:cTn id="39" dur="1000" fill="hold"/>
                                        <p:tgtEl>
                                          <p:spTgt spid="11269"/>
                                        </p:tgtEl>
                                        <p:attrNameLst>
                                          <p:attrName>ppt_y</p:attrName>
                                        </p:attrNameLst>
                                      </p:cBhvr>
                                      <p:tavLst>
                                        <p:tav tm="0">
                                          <p:val>
                                            <p:strVal val="#ppt_y+.1"/>
                                          </p:val>
                                        </p:tav>
                                        <p:tav tm="100000">
                                          <p:val>
                                            <p:strVal val="#ppt_y"/>
                                          </p:val>
                                        </p:tav>
                                      </p:tavLst>
                                    </p:anim>
                                  </p:childTnLst>
                                </p:cTn>
                              </p:par>
                            </p:childTnLst>
                          </p:cTn>
                        </p:par>
                      </p:childTnLst>
                    </p:cTn>
                  </p:par>
                  <p:par>
                    <p:cTn id="40" fill="hold" nodeType="clickPar">
                      <p:stCondLst>
                        <p:cond delay="indefinite"/>
                      </p:stCondLst>
                      <p:childTnLst>
                        <p:par>
                          <p:cTn id="41" fill="hold" nodeType="withGroup">
                            <p:stCondLst>
                              <p:cond delay="0"/>
                            </p:stCondLst>
                            <p:childTnLst>
                              <p:par>
                                <p:cTn id="42" presetID="16" presetClass="entr" presetSubtype="21" fill="hold" grpId="0" nodeType="click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barn(inVertical)">
                                      <p:cBhvr>
                                        <p:cTn id="44" dur="500"/>
                                        <p:tgtEl>
                                          <p:spTgt spid="6"/>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16" presetClass="entr" presetSubtype="21"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barn(inVertical)">
                                      <p:cBhvr>
                                        <p:cTn id="49" dur="500"/>
                                        <p:tgtEl>
                                          <p:spTgt spid="9"/>
                                        </p:tgtEl>
                                      </p:cBhvr>
                                    </p:animEffect>
                                  </p:childTnLst>
                                </p:cTn>
                              </p:par>
                              <p:par>
                                <p:cTn id="50" presetID="42" presetClass="entr" presetSubtype="0" fill="hold" grpId="0" nodeType="withEffect">
                                  <p:stCondLst>
                                    <p:cond delay="0"/>
                                  </p:stCondLst>
                                  <p:childTnLst>
                                    <p:set>
                                      <p:cBhvr>
                                        <p:cTn id="51" dur="1" fill="hold">
                                          <p:stCondLst>
                                            <p:cond delay="0"/>
                                          </p:stCondLst>
                                        </p:cTn>
                                        <p:tgtEl>
                                          <p:spTgt spid="11275"/>
                                        </p:tgtEl>
                                        <p:attrNameLst>
                                          <p:attrName>style.visibility</p:attrName>
                                        </p:attrNameLst>
                                      </p:cBhvr>
                                      <p:to>
                                        <p:strVal val="visible"/>
                                      </p:to>
                                    </p:set>
                                    <p:animEffect transition="in" filter="fade">
                                      <p:cBhvr>
                                        <p:cTn id="52" dur="1000"/>
                                        <p:tgtEl>
                                          <p:spTgt spid="11275"/>
                                        </p:tgtEl>
                                      </p:cBhvr>
                                    </p:animEffect>
                                    <p:anim calcmode="lin" valueType="num">
                                      <p:cBhvr>
                                        <p:cTn id="53" dur="1000" fill="hold"/>
                                        <p:tgtEl>
                                          <p:spTgt spid="11275"/>
                                        </p:tgtEl>
                                        <p:attrNameLst>
                                          <p:attrName>ppt_x</p:attrName>
                                        </p:attrNameLst>
                                      </p:cBhvr>
                                      <p:tavLst>
                                        <p:tav tm="0">
                                          <p:val>
                                            <p:strVal val="#ppt_x"/>
                                          </p:val>
                                        </p:tav>
                                        <p:tav tm="100000">
                                          <p:val>
                                            <p:strVal val="#ppt_x"/>
                                          </p:val>
                                        </p:tav>
                                      </p:tavLst>
                                    </p:anim>
                                    <p:anim calcmode="lin" valueType="num">
                                      <p:cBhvr>
                                        <p:cTn id="54" dur="1000" fill="hold"/>
                                        <p:tgtEl>
                                          <p:spTgt spid="11275"/>
                                        </p:tgtEl>
                                        <p:attrNameLst>
                                          <p:attrName>ppt_y</p:attrName>
                                        </p:attrNameLst>
                                      </p:cBhvr>
                                      <p:tavLst>
                                        <p:tav tm="0">
                                          <p:val>
                                            <p:strVal val="#ppt_y+.1"/>
                                          </p:val>
                                        </p:tav>
                                        <p:tav tm="100000">
                                          <p:val>
                                            <p:strVal val="#ppt_y"/>
                                          </p:val>
                                        </p:tav>
                                      </p:tavLst>
                                    </p:anim>
                                  </p:childTnLst>
                                </p:cTn>
                              </p:par>
                            </p:childTnLst>
                          </p:cTn>
                        </p:par>
                      </p:childTnLst>
                    </p:cTn>
                  </p:par>
                  <p:par>
                    <p:cTn id="55" fill="hold" nodeType="clickPar">
                      <p:stCondLst>
                        <p:cond delay="indefinite"/>
                      </p:stCondLst>
                      <p:childTnLst>
                        <p:par>
                          <p:cTn id="56" fill="hold" nodeType="withGroup">
                            <p:stCondLst>
                              <p:cond delay="0"/>
                            </p:stCondLst>
                            <p:childTnLst>
                              <p:par>
                                <p:cTn id="57" presetID="16" presetClass="entr" presetSubtype="21" fill="hold" grpId="0" nodeType="clickEffect">
                                  <p:stCondLst>
                                    <p:cond delay="0"/>
                                  </p:stCondLst>
                                  <p:childTnLst>
                                    <p:set>
                                      <p:cBhvr>
                                        <p:cTn id="58" dur="1" fill="hold">
                                          <p:stCondLst>
                                            <p:cond delay="0"/>
                                          </p:stCondLst>
                                        </p:cTn>
                                        <p:tgtEl>
                                          <p:spTgt spid="10"/>
                                        </p:tgtEl>
                                        <p:attrNameLst>
                                          <p:attrName>style.visibility</p:attrName>
                                        </p:attrNameLst>
                                      </p:cBhvr>
                                      <p:to>
                                        <p:strVal val="visible"/>
                                      </p:to>
                                    </p:set>
                                    <p:animEffect transition="in" filter="barn(inVertical)">
                                      <p:cBhvr>
                                        <p:cTn id="59" dur="500"/>
                                        <p:tgtEl>
                                          <p:spTgt spid="10"/>
                                        </p:tgtEl>
                                      </p:cBhvr>
                                    </p:animEffect>
                                  </p:childTnLst>
                                </p:cTn>
                              </p:par>
                            </p:childTnLst>
                          </p:cTn>
                        </p:par>
                      </p:childTnLst>
                    </p:cTn>
                  </p:par>
                  <p:par>
                    <p:cTn id="60" fill="hold" nodeType="clickPar">
                      <p:stCondLst>
                        <p:cond delay="indefinite"/>
                      </p:stCondLst>
                      <p:childTnLst>
                        <p:par>
                          <p:cTn id="61" fill="hold" nodeType="withGroup">
                            <p:stCondLst>
                              <p:cond delay="0"/>
                            </p:stCondLst>
                            <p:childTnLst>
                              <p:par>
                                <p:cTn id="62" presetID="16" presetClass="entr" presetSubtype="21" fill="hold" grpId="0" nodeType="click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barn(inVertical)">
                                      <p:cBhvr>
                                        <p:cTn id="64" dur="500"/>
                                        <p:tgtEl>
                                          <p:spTgt spid="15"/>
                                        </p:tgtEl>
                                      </p:cBhvr>
                                    </p:animEffect>
                                  </p:childTnLst>
                                </p:cTn>
                              </p:par>
                              <p:par>
                                <p:cTn id="65" presetID="16" presetClass="entr" presetSubtype="21" fill="hold" grpId="0" nodeType="with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barn(inVertical)">
                                      <p:cBhvr>
                                        <p:cTn id="67" dur="500"/>
                                        <p:tgtEl>
                                          <p:spTgt spid="16"/>
                                        </p:tgtEl>
                                      </p:cBhvr>
                                    </p:animEffect>
                                  </p:childTnLst>
                                </p:cTn>
                              </p:par>
                              <p:par>
                                <p:cTn id="68" presetID="16" presetClass="entr" presetSubtype="21"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Effect transition="in" filter="barn(inVertical)">
                                      <p:cBhvr>
                                        <p:cTn id="70" dur="500"/>
                                        <p:tgtEl>
                                          <p:spTgt spid="17"/>
                                        </p:tgtEl>
                                      </p:cBhvr>
                                    </p:animEffect>
                                  </p:childTnLst>
                                </p:cTn>
                              </p:par>
                            </p:childTnLst>
                          </p:cTn>
                        </p:par>
                      </p:childTnLst>
                    </p:cTn>
                  </p:par>
                  <p:par>
                    <p:cTn id="71" fill="hold" nodeType="clickPar">
                      <p:stCondLst>
                        <p:cond delay="indefinite"/>
                      </p:stCondLst>
                      <p:childTnLst>
                        <p:par>
                          <p:cTn id="72" fill="hold" nodeType="withGroup">
                            <p:stCondLst>
                              <p:cond delay="0"/>
                            </p:stCondLst>
                            <p:childTnLst>
                              <p:par>
                                <p:cTn id="73" presetID="19" presetClass="entr" presetSubtype="10" fill="hold" nodeType="clickEffect">
                                  <p:stCondLst>
                                    <p:cond delay="0"/>
                                  </p:stCondLst>
                                  <p:childTnLst>
                                    <p:set>
                                      <p:cBhvr>
                                        <p:cTn id="74" dur="1" fill="hold">
                                          <p:stCondLst>
                                            <p:cond delay="0"/>
                                          </p:stCondLst>
                                        </p:cTn>
                                        <p:tgtEl>
                                          <p:spTgt spid="12"/>
                                        </p:tgtEl>
                                        <p:attrNameLst>
                                          <p:attrName>style.visibility</p:attrName>
                                        </p:attrNameLst>
                                      </p:cBhvr>
                                      <p:to>
                                        <p:strVal val="visible"/>
                                      </p:to>
                                    </p:set>
                                    <p:anim calcmode="lin" valueType="num">
                                      <p:cBhvr>
                                        <p:cTn id="75" dur="1300" fill="hold"/>
                                        <p:tgtEl>
                                          <p:spTgt spid="12"/>
                                        </p:tgtEl>
                                        <p:attrNameLst>
                                          <p:attrName>ppt_w</p:attrName>
                                        </p:attrNameLst>
                                      </p:cBhvr>
                                      <p:tavLst>
                                        <p:tav tm="0" fmla="#ppt_w*sin(2.5*pi*$)">
                                          <p:val>
                                            <p:fltVal val="0"/>
                                          </p:val>
                                        </p:tav>
                                        <p:tav tm="100000">
                                          <p:val>
                                            <p:fltVal val="1"/>
                                          </p:val>
                                        </p:tav>
                                      </p:tavLst>
                                    </p:anim>
                                    <p:anim calcmode="lin" valueType="num">
                                      <p:cBhvr>
                                        <p:cTn id="76" dur="1300" fill="hold"/>
                                        <p:tgtEl>
                                          <p:spTgt spid="12"/>
                                        </p:tgtEl>
                                        <p:attrNameLst>
                                          <p:attrName>ppt_h</p:attrName>
                                        </p:attrNameLst>
                                      </p:cBhvr>
                                      <p:tavLst>
                                        <p:tav tm="0">
                                          <p:val>
                                            <p:strVal val="#ppt_h"/>
                                          </p:val>
                                        </p:tav>
                                        <p:tav tm="100000">
                                          <p:val>
                                            <p:strVal val="#ppt_h"/>
                                          </p:val>
                                        </p:tav>
                                      </p:tavLst>
                                    </p:anim>
                                  </p:childTnLst>
                                </p:cTn>
                              </p:par>
                            </p:childTnLst>
                          </p:cTn>
                        </p:par>
                      </p:childTnLst>
                    </p:cTn>
                  </p:par>
                  <p:par>
                    <p:cTn id="77" fill="hold" nodeType="clickPar">
                      <p:stCondLst>
                        <p:cond delay="indefinite"/>
                      </p:stCondLst>
                      <p:childTnLst>
                        <p:par>
                          <p:cTn id="78" fill="hold" nodeType="withGroup">
                            <p:stCondLst>
                              <p:cond delay="0"/>
                            </p:stCondLst>
                            <p:childTnLst>
                              <p:par>
                                <p:cTn id="79" presetID="56" presetClass="entr" presetSubtype="0" fill="hold" nodeType="clickEffect">
                                  <p:stCondLst>
                                    <p:cond delay="0"/>
                                  </p:stCondLst>
                                  <p:iterate type="lt">
                                    <p:tmPct val="10000"/>
                                  </p:iterate>
                                  <p:childTnLst>
                                    <p:set>
                                      <p:cBhvr>
                                        <p:cTn id="80" dur="1" fill="hold">
                                          <p:stCondLst>
                                            <p:cond delay="0"/>
                                          </p:stCondLst>
                                        </p:cTn>
                                        <p:tgtEl>
                                          <p:spTgt spid="13"/>
                                        </p:tgtEl>
                                        <p:attrNameLst>
                                          <p:attrName>style.visibility</p:attrName>
                                        </p:attrNameLst>
                                      </p:cBhvr>
                                      <p:to>
                                        <p:strVal val="visible"/>
                                      </p:to>
                                    </p:set>
                                    <p:anim by="(-#ppt_w*2)" calcmode="lin" valueType="num">
                                      <p:cBhvr rctx="PPT">
                                        <p:cTn id="81" dur="500" autoRev="1" fill="hold">
                                          <p:stCondLst>
                                            <p:cond delay="0"/>
                                          </p:stCondLst>
                                        </p:cTn>
                                        <p:tgtEl>
                                          <p:spTgt spid="13"/>
                                        </p:tgtEl>
                                        <p:attrNameLst>
                                          <p:attrName>ppt_w</p:attrName>
                                        </p:attrNameLst>
                                      </p:cBhvr>
                                    </p:anim>
                                    <p:anim by="(#ppt_w*0.50)" calcmode="lin" valueType="num">
                                      <p:cBhvr>
                                        <p:cTn id="82" dur="500" decel="50000" autoRev="1" fill="hold">
                                          <p:stCondLst>
                                            <p:cond delay="0"/>
                                          </p:stCondLst>
                                        </p:cTn>
                                        <p:tgtEl>
                                          <p:spTgt spid="13"/>
                                        </p:tgtEl>
                                        <p:attrNameLst>
                                          <p:attrName>ppt_x</p:attrName>
                                        </p:attrNameLst>
                                      </p:cBhvr>
                                    </p:anim>
                                    <p:anim from="(-#ppt_h/2)" to="(#ppt_y)" calcmode="lin" valueType="num">
                                      <p:cBhvr>
                                        <p:cTn id="83" dur="1000" fill="hold">
                                          <p:stCondLst>
                                            <p:cond delay="0"/>
                                          </p:stCondLst>
                                        </p:cTn>
                                        <p:tgtEl>
                                          <p:spTgt spid="13"/>
                                        </p:tgtEl>
                                        <p:attrNameLst>
                                          <p:attrName>ppt_y</p:attrName>
                                        </p:attrNameLst>
                                      </p:cBhvr>
                                    </p:anim>
                                    <p:animRot by="21600000">
                                      <p:cBhvr>
                                        <p:cTn id="84" dur="1000" fill="hold">
                                          <p:stCondLst>
                                            <p:cond delay="0"/>
                                          </p:stCondLst>
                                        </p:cTn>
                                        <p:tgtEl>
                                          <p:spTgt spid="13"/>
                                        </p:tgtEl>
                                        <p:attrNameLst>
                                          <p:attrName>r</p:attrName>
                                        </p:attrNameLst>
                                      </p:cBhvr>
                                    </p:animRot>
                                  </p:childTnLst>
                                </p:cTn>
                              </p:par>
                            </p:childTnLst>
                          </p:cTn>
                        </p:par>
                      </p:childTnLst>
                    </p:cTn>
                  </p:par>
                  <p:par>
                    <p:cTn id="85" fill="hold" nodeType="clickPar">
                      <p:stCondLst>
                        <p:cond delay="indefinite"/>
                      </p:stCondLst>
                      <p:childTnLst>
                        <p:par>
                          <p:cTn id="86" fill="hold" nodeType="withGroup">
                            <p:stCondLst>
                              <p:cond delay="0"/>
                            </p:stCondLst>
                            <p:childTnLst>
                              <p:par>
                                <p:cTn id="87" presetID="53" presetClass="entr" presetSubtype="16" fill="hold" nodeType="clickEffect">
                                  <p:stCondLst>
                                    <p:cond delay="0"/>
                                  </p:stCondLst>
                                  <p:childTnLst>
                                    <p:set>
                                      <p:cBhvr>
                                        <p:cTn id="88" dur="1" fill="hold">
                                          <p:stCondLst>
                                            <p:cond delay="0"/>
                                          </p:stCondLst>
                                        </p:cTn>
                                        <p:tgtEl>
                                          <p:spTgt spid="14"/>
                                        </p:tgtEl>
                                        <p:attrNameLst>
                                          <p:attrName>style.visibility</p:attrName>
                                        </p:attrNameLst>
                                      </p:cBhvr>
                                      <p:to>
                                        <p:strVal val="visible"/>
                                      </p:to>
                                    </p:set>
                                    <p:anim calcmode="lin" valueType="num">
                                      <p:cBhvr>
                                        <p:cTn id="89" dur="500" fill="hold"/>
                                        <p:tgtEl>
                                          <p:spTgt spid="14"/>
                                        </p:tgtEl>
                                        <p:attrNameLst>
                                          <p:attrName>ppt_w</p:attrName>
                                        </p:attrNameLst>
                                      </p:cBhvr>
                                      <p:tavLst>
                                        <p:tav tm="0">
                                          <p:val>
                                            <p:fltVal val="0"/>
                                          </p:val>
                                        </p:tav>
                                        <p:tav tm="100000">
                                          <p:val>
                                            <p:strVal val="#ppt_w"/>
                                          </p:val>
                                        </p:tav>
                                      </p:tavLst>
                                    </p:anim>
                                    <p:anim calcmode="lin" valueType="num">
                                      <p:cBhvr>
                                        <p:cTn id="90" dur="500" fill="hold"/>
                                        <p:tgtEl>
                                          <p:spTgt spid="14"/>
                                        </p:tgtEl>
                                        <p:attrNameLst>
                                          <p:attrName>ppt_h</p:attrName>
                                        </p:attrNameLst>
                                      </p:cBhvr>
                                      <p:tavLst>
                                        <p:tav tm="0">
                                          <p:val>
                                            <p:fltVal val="0"/>
                                          </p:val>
                                        </p:tav>
                                        <p:tav tm="100000">
                                          <p:val>
                                            <p:strVal val="#ppt_h"/>
                                          </p:val>
                                        </p:tav>
                                      </p:tavLst>
                                    </p:anim>
                                    <p:animEffect transition="in" filter="fade">
                                      <p:cBhvr>
                                        <p:cTn id="91" dur="500"/>
                                        <p:tgtEl>
                                          <p:spTgt spid="14"/>
                                        </p:tgtEl>
                                      </p:cBhvr>
                                    </p:animEffect>
                                  </p:childTnLst>
                                </p:cTn>
                              </p:par>
                            </p:childTnLst>
                          </p:cTn>
                        </p:par>
                      </p:childTnLst>
                    </p:cTn>
                  </p:par>
                  <p:par>
                    <p:cTn id="92" fill="hold" nodeType="clickPar">
                      <p:stCondLst>
                        <p:cond delay="indefinite"/>
                      </p:stCondLst>
                      <p:childTnLst>
                        <p:par>
                          <p:cTn id="93" fill="hold" nodeType="withGroup">
                            <p:stCondLst>
                              <p:cond delay="0"/>
                            </p:stCondLst>
                            <p:childTnLst>
                              <p:par>
                                <p:cTn id="94" presetID="16" presetClass="entr" presetSubtype="21" fill="hold" grpId="0" nodeType="clickEffect">
                                  <p:stCondLst>
                                    <p:cond delay="0"/>
                                  </p:stCondLst>
                                  <p:childTnLst>
                                    <p:set>
                                      <p:cBhvr>
                                        <p:cTn id="95" dur="1" fill="hold">
                                          <p:stCondLst>
                                            <p:cond delay="0"/>
                                          </p:stCondLst>
                                        </p:cTn>
                                        <p:tgtEl>
                                          <p:spTgt spid="18"/>
                                        </p:tgtEl>
                                        <p:attrNameLst>
                                          <p:attrName>style.visibility</p:attrName>
                                        </p:attrNameLst>
                                      </p:cBhvr>
                                      <p:to>
                                        <p:strVal val="visible"/>
                                      </p:to>
                                    </p:set>
                                    <p:animEffect transition="in" filter="barn(inVertical)">
                                      <p:cBhvr>
                                        <p:cTn id="96" dur="500"/>
                                        <p:tgtEl>
                                          <p:spTgt spid="18"/>
                                        </p:tgtEl>
                                      </p:cBhvr>
                                    </p:animEffect>
                                  </p:childTnLst>
                                </p:cTn>
                              </p:par>
                            </p:childTnLst>
                          </p:cTn>
                        </p:par>
                      </p:childTnLst>
                    </p:cTn>
                  </p:par>
                  <p:par>
                    <p:cTn id="97" fill="hold" nodeType="clickPar">
                      <p:stCondLst>
                        <p:cond delay="indefinite"/>
                      </p:stCondLst>
                      <p:childTnLst>
                        <p:par>
                          <p:cTn id="98" fill="hold" nodeType="withGroup">
                            <p:stCondLst>
                              <p:cond delay="0"/>
                            </p:stCondLst>
                            <p:childTnLst>
                              <p:par>
                                <p:cTn id="99" presetID="2" presetClass="entr" presetSubtype="4" fill="hold" grpId="0" nodeType="clickEffect">
                                  <p:stCondLst>
                                    <p:cond delay="0"/>
                                  </p:stCondLst>
                                  <p:childTnLst>
                                    <p:set>
                                      <p:cBhvr>
                                        <p:cTn id="100" dur="1" fill="hold">
                                          <p:stCondLst>
                                            <p:cond delay="0"/>
                                          </p:stCondLst>
                                        </p:cTn>
                                        <p:tgtEl>
                                          <p:spTgt spid="2"/>
                                        </p:tgtEl>
                                        <p:attrNameLst>
                                          <p:attrName>style.visibility</p:attrName>
                                        </p:attrNameLst>
                                      </p:cBhvr>
                                      <p:to>
                                        <p:strVal val="visible"/>
                                      </p:to>
                                    </p:set>
                                    <p:anim calcmode="lin" valueType="num">
                                      <p:cBhvr additive="base">
                                        <p:cTn id="101" dur="500" fill="hold"/>
                                        <p:tgtEl>
                                          <p:spTgt spid="2"/>
                                        </p:tgtEl>
                                        <p:attrNameLst>
                                          <p:attrName>ppt_x</p:attrName>
                                        </p:attrNameLst>
                                      </p:cBhvr>
                                      <p:tavLst>
                                        <p:tav tm="0">
                                          <p:val>
                                            <p:strVal val="#ppt_x"/>
                                          </p:val>
                                        </p:tav>
                                        <p:tav tm="100000">
                                          <p:val>
                                            <p:strVal val="#ppt_x"/>
                                          </p:val>
                                        </p:tav>
                                      </p:tavLst>
                                    </p:anim>
                                    <p:anim calcmode="lin" valueType="num">
                                      <p:cBhvr additive="base">
                                        <p:cTn id="10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11268" grpId="0"/>
      <p:bldP spid="11269" grpId="0"/>
      <p:bldP spid="6" grpId="0" animBg="1"/>
      <p:bldP spid="11271" grpId="0"/>
      <p:bldP spid="8" grpId="0" animBg="1"/>
      <p:bldP spid="9" grpId="0" animBg="1"/>
      <p:bldP spid="10" grpId="0" animBg="1"/>
      <p:bldP spid="11275" grpId="0"/>
      <p:bldP spid="15" grpId="0" animBg="1"/>
      <p:bldP spid="16" grpId="0" animBg="1"/>
      <p:bldP spid="17" grpId="0" animBg="1"/>
      <p:bldP spid="18" grpId="0" animBg="1"/>
      <p:bldP spid="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a:spLocks noChangeArrowheads="1"/>
          </p:cNvSpPr>
          <p:nvPr/>
        </p:nvSpPr>
        <p:spPr bwMode="auto">
          <a:xfrm>
            <a:off x="1901827" y="1768365"/>
            <a:ext cx="4719637" cy="369887"/>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i="1" dirty="0" err="1"/>
              <a:t>Hình</a:t>
            </a:r>
            <a:r>
              <a:rPr lang="en-US" i="1" dirty="0"/>
              <a:t> </a:t>
            </a:r>
            <a:r>
              <a:rPr lang="en-US" i="1" dirty="0" err="1"/>
              <a:t>như</a:t>
            </a:r>
            <a:r>
              <a:rPr lang="en-US" i="1" dirty="0"/>
              <a:t> anh Kim </a:t>
            </a:r>
            <a:r>
              <a:rPr lang="en-US" i="1" dirty="0" err="1"/>
              <a:t>không</a:t>
            </a:r>
            <a:r>
              <a:rPr lang="en-US" i="1" dirty="0"/>
              <a:t> </a:t>
            </a:r>
            <a:r>
              <a:rPr lang="en-US" i="1" dirty="0" err="1"/>
              <a:t>biết</a:t>
            </a:r>
            <a:r>
              <a:rPr lang="en-US" i="1" dirty="0"/>
              <a:t> </a:t>
            </a:r>
            <a:r>
              <a:rPr lang="en-US" i="1" dirty="0" err="1"/>
              <a:t>tiếng</a:t>
            </a:r>
            <a:r>
              <a:rPr lang="en-US" i="1" dirty="0"/>
              <a:t> </a:t>
            </a:r>
            <a:r>
              <a:rPr lang="en-US" i="1" dirty="0" err="1"/>
              <a:t>Nhật</a:t>
            </a:r>
            <a:r>
              <a:rPr lang="en-US" i="1" dirty="0"/>
              <a:t>.</a:t>
            </a:r>
          </a:p>
        </p:txBody>
      </p:sp>
      <p:sp>
        <p:nvSpPr>
          <p:cNvPr id="4" name="Rounded Rectangle 3"/>
          <p:cNvSpPr/>
          <p:nvPr/>
        </p:nvSpPr>
        <p:spPr>
          <a:xfrm>
            <a:off x="1601788" y="2196989"/>
            <a:ext cx="7924800" cy="609600"/>
          </a:xfrm>
          <a:prstGeom prst="roundRect">
            <a:avLst/>
          </a:prstGeom>
          <a:noFill/>
          <a:ln>
            <a:noFill/>
          </a:ln>
        </p:spPr>
        <p:style>
          <a:lnRef idx="1">
            <a:schemeClr val="accent2"/>
          </a:lnRef>
          <a:fillRef idx="2">
            <a:schemeClr val="accent2"/>
          </a:fillRef>
          <a:effectRef idx="1">
            <a:schemeClr val="accent2"/>
          </a:effectRef>
          <a:fontRef idx="minor">
            <a:schemeClr val="dk1"/>
          </a:fontRef>
        </p:style>
        <p:txBody>
          <a:bodyPr anchor="ctr"/>
          <a:lstStyle/>
          <a:p>
            <a:pPr algn="ctr">
              <a:defRPr/>
            </a:pPr>
            <a:r>
              <a:rPr lang="ja-JP" alt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rPr>
              <a:t>金さんは　日本語が　できないようです。</a:t>
            </a:r>
            <a:endParaRPr 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endParaRPr>
          </a:p>
        </p:txBody>
      </p:sp>
      <p:sp>
        <p:nvSpPr>
          <p:cNvPr id="5" name="TextBox 4"/>
          <p:cNvSpPr txBox="1">
            <a:spLocks noChangeArrowheads="1"/>
          </p:cNvSpPr>
          <p:nvPr/>
        </p:nvSpPr>
        <p:spPr bwMode="auto">
          <a:xfrm>
            <a:off x="1901827" y="2831120"/>
            <a:ext cx="4795837" cy="36988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i="1" dirty="0" err="1"/>
              <a:t>Hình</a:t>
            </a:r>
            <a:r>
              <a:rPr lang="en-US" i="1" dirty="0"/>
              <a:t> </a:t>
            </a:r>
            <a:r>
              <a:rPr lang="en-US" i="1" dirty="0" err="1"/>
              <a:t>như</a:t>
            </a:r>
            <a:r>
              <a:rPr lang="en-US" i="1" dirty="0"/>
              <a:t> </a:t>
            </a:r>
            <a:r>
              <a:rPr lang="en-US" i="1" dirty="0" err="1"/>
              <a:t>bạn</a:t>
            </a:r>
            <a:r>
              <a:rPr lang="en-US" i="1" dirty="0"/>
              <a:t> A </a:t>
            </a:r>
            <a:r>
              <a:rPr lang="en-US" i="1" dirty="0" err="1"/>
              <a:t>đang</a:t>
            </a:r>
            <a:r>
              <a:rPr lang="en-US" i="1" dirty="0"/>
              <a:t> </a:t>
            </a:r>
            <a:r>
              <a:rPr lang="en-US" i="1" dirty="0" smtClean="0"/>
              <a:t>học ở </a:t>
            </a:r>
            <a:r>
              <a:rPr lang="en-US" i="1" dirty="0" err="1" smtClean="0"/>
              <a:t>trong</a:t>
            </a:r>
            <a:r>
              <a:rPr lang="en-US" i="1" dirty="0" smtClean="0"/>
              <a:t> </a:t>
            </a:r>
            <a:r>
              <a:rPr lang="en-US" i="1" dirty="0" err="1"/>
              <a:t>phòng</a:t>
            </a:r>
            <a:r>
              <a:rPr lang="en-US" i="1" dirty="0"/>
              <a:t>.</a:t>
            </a:r>
          </a:p>
        </p:txBody>
      </p:sp>
      <p:sp>
        <p:nvSpPr>
          <p:cNvPr id="6" name="Rounded Rectangle 5"/>
          <p:cNvSpPr/>
          <p:nvPr/>
        </p:nvSpPr>
        <p:spPr>
          <a:xfrm>
            <a:off x="1601788" y="3181017"/>
            <a:ext cx="7924800" cy="609600"/>
          </a:xfrm>
          <a:prstGeom prst="roundRect">
            <a:avLst/>
          </a:prstGeom>
          <a:noFill/>
          <a:ln>
            <a:noFill/>
          </a:ln>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US" altLang="ja-JP"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rPr>
              <a:t>A</a:t>
            </a:r>
            <a:r>
              <a:rPr lang="ja-JP" alt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rPr>
              <a:t>さんは　部屋で　</a:t>
            </a:r>
            <a:r>
              <a:rPr lang="ja-JP" altLang="en-US" sz="3200" dirty="0" smtClean="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rPr>
              <a:t>勉強て</a:t>
            </a:r>
            <a:r>
              <a:rPr lang="ja-JP" alt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rPr>
              <a:t>いるようです。</a:t>
            </a:r>
            <a:endParaRPr 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endParaRPr>
          </a:p>
        </p:txBody>
      </p:sp>
      <p:sp>
        <p:nvSpPr>
          <p:cNvPr id="7" name="TextBox 6"/>
          <p:cNvSpPr txBox="1">
            <a:spLocks noChangeArrowheads="1"/>
          </p:cNvSpPr>
          <p:nvPr/>
        </p:nvSpPr>
        <p:spPr bwMode="auto">
          <a:xfrm>
            <a:off x="1909764" y="3814840"/>
            <a:ext cx="4110037" cy="36988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i="1" dirty="0" err="1"/>
              <a:t>Hình</a:t>
            </a:r>
            <a:r>
              <a:rPr lang="en-US" i="1" dirty="0"/>
              <a:t> </a:t>
            </a:r>
            <a:r>
              <a:rPr lang="en-US" i="1" dirty="0" err="1"/>
              <a:t>như</a:t>
            </a:r>
            <a:r>
              <a:rPr lang="en-US" i="1" dirty="0"/>
              <a:t> anh Tanaka </a:t>
            </a:r>
            <a:r>
              <a:rPr lang="en-US" i="1" dirty="0" err="1"/>
              <a:t>đã</a:t>
            </a:r>
            <a:r>
              <a:rPr lang="en-US" i="1" dirty="0"/>
              <a:t> </a:t>
            </a:r>
            <a:r>
              <a:rPr lang="en-US" i="1" dirty="0" err="1"/>
              <a:t>đi</a:t>
            </a:r>
            <a:r>
              <a:rPr lang="en-US" i="1" dirty="0"/>
              <a:t> </a:t>
            </a:r>
            <a:r>
              <a:rPr lang="en-US" i="1" dirty="0" err="1"/>
              <a:t>đâu</a:t>
            </a:r>
            <a:r>
              <a:rPr lang="en-US" i="1" dirty="0"/>
              <a:t> </a:t>
            </a:r>
            <a:r>
              <a:rPr lang="en-US" i="1" dirty="0" err="1"/>
              <a:t>đó</a:t>
            </a:r>
            <a:r>
              <a:rPr lang="en-US" i="1" dirty="0"/>
              <a:t>.</a:t>
            </a:r>
          </a:p>
        </p:txBody>
      </p:sp>
      <p:sp>
        <p:nvSpPr>
          <p:cNvPr id="8" name="Rounded Rectangle 7"/>
          <p:cNvSpPr/>
          <p:nvPr/>
        </p:nvSpPr>
        <p:spPr>
          <a:xfrm>
            <a:off x="1609725" y="4158682"/>
            <a:ext cx="7924800" cy="609600"/>
          </a:xfrm>
          <a:prstGeom prst="roundRect">
            <a:avLst/>
          </a:prstGeom>
          <a:noFill/>
          <a:ln>
            <a:noFill/>
          </a:ln>
        </p:spPr>
        <p:style>
          <a:lnRef idx="1">
            <a:schemeClr val="accent2"/>
          </a:lnRef>
          <a:fillRef idx="2">
            <a:schemeClr val="accent2"/>
          </a:fillRef>
          <a:effectRef idx="1">
            <a:schemeClr val="accent2"/>
          </a:effectRef>
          <a:fontRef idx="minor">
            <a:schemeClr val="dk1"/>
          </a:fontRef>
        </p:style>
        <p:txBody>
          <a:bodyPr anchor="ctr"/>
          <a:lstStyle/>
          <a:p>
            <a:pPr algn="ctr">
              <a:defRPr/>
            </a:pPr>
            <a:r>
              <a:rPr lang="ja-JP" alt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rPr>
              <a:t>田中さんは　どこかへ　行ったようです。</a:t>
            </a:r>
            <a:endParaRPr 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endParaRPr>
          </a:p>
        </p:txBody>
      </p:sp>
      <p:sp>
        <p:nvSpPr>
          <p:cNvPr id="9" name="TextBox 8"/>
          <p:cNvSpPr txBox="1">
            <a:spLocks noChangeArrowheads="1"/>
          </p:cNvSpPr>
          <p:nvPr/>
        </p:nvSpPr>
        <p:spPr bwMode="auto">
          <a:xfrm>
            <a:off x="1909764" y="4813378"/>
            <a:ext cx="4795838" cy="36988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i="1" dirty="0" err="1"/>
              <a:t>Hình</a:t>
            </a:r>
            <a:r>
              <a:rPr lang="en-US" i="1" dirty="0"/>
              <a:t> </a:t>
            </a:r>
            <a:r>
              <a:rPr lang="en-US" i="1" dirty="0" err="1"/>
              <a:t>như</a:t>
            </a:r>
            <a:r>
              <a:rPr lang="en-US" i="1" dirty="0"/>
              <a:t> </a:t>
            </a:r>
            <a:r>
              <a:rPr lang="en-US" i="1" dirty="0" err="1" smtClean="0"/>
              <a:t>tối</a:t>
            </a:r>
            <a:r>
              <a:rPr lang="en-US" i="1" dirty="0" smtClean="0"/>
              <a:t> </a:t>
            </a:r>
            <a:r>
              <a:rPr lang="en-US" i="1" dirty="0"/>
              <a:t>nay </a:t>
            </a:r>
            <a:r>
              <a:rPr lang="en-US" i="1" dirty="0" err="1"/>
              <a:t>thầy</a:t>
            </a:r>
            <a:r>
              <a:rPr lang="en-US" i="1" dirty="0"/>
              <a:t> </a:t>
            </a:r>
            <a:r>
              <a:rPr lang="en-US" i="1" dirty="0" err="1"/>
              <a:t>giáo</a:t>
            </a:r>
            <a:r>
              <a:rPr lang="en-US" i="1" dirty="0"/>
              <a:t> </a:t>
            </a:r>
            <a:r>
              <a:rPr lang="en-US" i="1" dirty="0" err="1"/>
              <a:t>rỗi</a:t>
            </a:r>
            <a:r>
              <a:rPr lang="en-US" i="1" dirty="0"/>
              <a:t> </a:t>
            </a:r>
            <a:r>
              <a:rPr lang="en-US" i="1" dirty="0" err="1"/>
              <a:t>rãi</a:t>
            </a:r>
            <a:r>
              <a:rPr lang="en-US" i="1" dirty="0"/>
              <a:t>.</a:t>
            </a:r>
          </a:p>
        </p:txBody>
      </p:sp>
      <p:sp>
        <p:nvSpPr>
          <p:cNvPr id="10" name="Rounded Rectangle 9"/>
          <p:cNvSpPr/>
          <p:nvPr/>
        </p:nvSpPr>
        <p:spPr>
          <a:xfrm>
            <a:off x="1609727" y="5174321"/>
            <a:ext cx="6246812" cy="609600"/>
          </a:xfrm>
          <a:prstGeom prst="roundRect">
            <a:avLst/>
          </a:prstGeom>
          <a:noFill/>
          <a:ln>
            <a:noFill/>
          </a:ln>
        </p:spPr>
        <p:style>
          <a:lnRef idx="1">
            <a:schemeClr val="accent2"/>
          </a:lnRef>
          <a:fillRef idx="2">
            <a:schemeClr val="accent2"/>
          </a:fillRef>
          <a:effectRef idx="1">
            <a:schemeClr val="accent2"/>
          </a:effectRef>
          <a:fontRef idx="minor">
            <a:schemeClr val="dk1"/>
          </a:fontRef>
        </p:style>
        <p:txBody>
          <a:bodyPr anchor="ctr"/>
          <a:lstStyle/>
          <a:p>
            <a:pPr>
              <a:defRPr/>
            </a:pPr>
            <a:r>
              <a:rPr lang="ja-JP" alt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rPr>
              <a:t>先生は　今晩　ひまなようです。</a:t>
            </a:r>
            <a:endParaRPr 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endParaRPr>
          </a:p>
        </p:txBody>
      </p:sp>
      <p:sp>
        <p:nvSpPr>
          <p:cNvPr id="11" name="TextBox 10"/>
          <p:cNvSpPr txBox="1">
            <a:spLocks noChangeArrowheads="1"/>
          </p:cNvSpPr>
          <p:nvPr/>
        </p:nvSpPr>
        <p:spPr bwMode="auto">
          <a:xfrm>
            <a:off x="1909764" y="5849938"/>
            <a:ext cx="4795838" cy="36988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i="1" dirty="0" err="1"/>
              <a:t>Hình</a:t>
            </a:r>
            <a:r>
              <a:rPr lang="en-US" i="1" dirty="0"/>
              <a:t> </a:t>
            </a:r>
            <a:r>
              <a:rPr lang="en-US" i="1" dirty="0" err="1"/>
              <a:t>như</a:t>
            </a:r>
            <a:r>
              <a:rPr lang="en-US" i="1" dirty="0"/>
              <a:t> </a:t>
            </a:r>
            <a:r>
              <a:rPr lang="en-US" i="1" dirty="0" err="1"/>
              <a:t>hôm</a:t>
            </a:r>
            <a:r>
              <a:rPr lang="en-US" i="1" dirty="0"/>
              <a:t> nay (</a:t>
            </a:r>
            <a:r>
              <a:rPr lang="en-US" i="1" dirty="0" err="1"/>
              <a:t>được</a:t>
            </a:r>
            <a:r>
              <a:rPr lang="en-US" i="1" dirty="0"/>
              <a:t>) </a:t>
            </a:r>
            <a:r>
              <a:rPr lang="en-US" i="1" dirty="0" err="1"/>
              <a:t>nghỉ</a:t>
            </a:r>
            <a:r>
              <a:rPr lang="en-US" i="1" dirty="0"/>
              <a:t>.</a:t>
            </a:r>
          </a:p>
        </p:txBody>
      </p:sp>
      <p:sp>
        <p:nvSpPr>
          <p:cNvPr id="12" name="Rounded Rectangle 11"/>
          <p:cNvSpPr/>
          <p:nvPr/>
        </p:nvSpPr>
        <p:spPr>
          <a:xfrm>
            <a:off x="1601788" y="6189663"/>
            <a:ext cx="4908013" cy="609600"/>
          </a:xfrm>
          <a:prstGeom prst="roundRect">
            <a:avLst/>
          </a:prstGeom>
          <a:noFill/>
          <a:ln>
            <a:noFill/>
          </a:ln>
        </p:spPr>
        <p:style>
          <a:lnRef idx="1">
            <a:schemeClr val="accent2"/>
          </a:lnRef>
          <a:fillRef idx="2">
            <a:schemeClr val="accent2"/>
          </a:fillRef>
          <a:effectRef idx="1">
            <a:schemeClr val="accent2"/>
          </a:effectRef>
          <a:fontRef idx="minor">
            <a:schemeClr val="dk1"/>
          </a:fontRef>
        </p:style>
        <p:txBody>
          <a:bodyPr anchor="ctr"/>
          <a:lstStyle/>
          <a:p>
            <a:pPr>
              <a:defRPr/>
            </a:pPr>
            <a:r>
              <a:rPr lang="ja-JP" alt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rPr>
              <a:t>今日は　休みのようです。</a:t>
            </a:r>
            <a:endParaRPr lang="en-US" sz="3200" dirty="0">
              <a:ln w="0"/>
              <a:solidFill>
                <a:schemeClr val="tx1"/>
              </a:solidFill>
              <a:effectLst>
                <a:outerShdw blurRad="38100" dist="19050" dir="2700000" algn="tl" rotWithShape="0">
                  <a:schemeClr val="dk1">
                    <a:alpha val="40000"/>
                  </a:schemeClr>
                </a:outerShdw>
              </a:effectLst>
              <a:latin typeface="NtMotoyaKyotai" pitchFamily="18" charset="-128"/>
              <a:ea typeface="NtMotoyaKyotai" pitchFamily="18" charset="-128"/>
            </a:endParaRPr>
          </a:p>
        </p:txBody>
      </p:sp>
      <p:sp>
        <p:nvSpPr>
          <p:cNvPr id="14" name="Rounded Rectangle 13"/>
          <p:cNvSpPr/>
          <p:nvPr/>
        </p:nvSpPr>
        <p:spPr>
          <a:xfrm>
            <a:off x="5707063" y="2262077"/>
            <a:ext cx="3505200" cy="481013"/>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sp>
        <p:nvSpPr>
          <p:cNvPr id="15" name="Rounded Rectangle 14"/>
          <p:cNvSpPr/>
          <p:nvPr/>
        </p:nvSpPr>
        <p:spPr>
          <a:xfrm>
            <a:off x="5256155" y="3246106"/>
            <a:ext cx="3727508" cy="479425"/>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sp>
        <p:nvSpPr>
          <p:cNvPr id="16" name="Rounded Rectangle 15"/>
          <p:cNvSpPr/>
          <p:nvPr/>
        </p:nvSpPr>
        <p:spPr>
          <a:xfrm>
            <a:off x="6096000" y="4223771"/>
            <a:ext cx="3124200" cy="479425"/>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sp>
        <p:nvSpPr>
          <p:cNvPr id="17" name="Rounded Rectangle 16"/>
          <p:cNvSpPr/>
          <p:nvPr/>
        </p:nvSpPr>
        <p:spPr>
          <a:xfrm>
            <a:off x="4522158" y="5255033"/>
            <a:ext cx="3124200" cy="479425"/>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sp>
        <p:nvSpPr>
          <p:cNvPr id="18" name="Rounded Rectangle 17"/>
          <p:cNvSpPr/>
          <p:nvPr/>
        </p:nvSpPr>
        <p:spPr>
          <a:xfrm>
            <a:off x="3222604" y="6249988"/>
            <a:ext cx="3124200" cy="479425"/>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pic>
        <p:nvPicPr>
          <p:cNvPr id="19" name="Picture 18"/>
          <p:cNvPicPr>
            <a:picLocks noChangeAspect="1"/>
          </p:cNvPicPr>
          <p:nvPr/>
        </p:nvPicPr>
        <p:blipFill>
          <a:blip r:embed="rId2"/>
          <a:stretch>
            <a:fillRect/>
          </a:stretch>
        </p:blipFill>
        <p:spPr>
          <a:xfrm>
            <a:off x="9540670" y="107215"/>
            <a:ext cx="2564018" cy="1572360"/>
          </a:xfrm>
          <a:prstGeom prst="rect">
            <a:avLst/>
          </a:prstGeom>
          <a:ln>
            <a:noFill/>
          </a:ln>
          <a:effectLst>
            <a:softEdge rad="112500"/>
          </a:effectLst>
        </p:spPr>
      </p:pic>
    </p:spTree>
    <p:extLst>
      <p:ext uri="{BB962C8B-B14F-4D97-AF65-F5344CB8AC3E}">
        <p14:creationId xmlns:p14="http://schemas.microsoft.com/office/powerpoint/2010/main" val="237248247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1000"/>
                                        <p:tgtEl>
                                          <p:spTgt spid="7"/>
                                        </p:tgtEl>
                                      </p:cBhvr>
                                    </p:animEffect>
                                    <p:anim calcmode="lin" valueType="num">
                                      <p:cBhvr>
                                        <p:cTn id="37" dur="1000" fill="hold"/>
                                        <p:tgtEl>
                                          <p:spTgt spid="7"/>
                                        </p:tgtEl>
                                        <p:attrNameLst>
                                          <p:attrName>ppt_x</p:attrName>
                                        </p:attrNameLst>
                                      </p:cBhvr>
                                      <p:tavLst>
                                        <p:tav tm="0">
                                          <p:val>
                                            <p:strVal val="#ppt_x"/>
                                          </p:val>
                                        </p:tav>
                                        <p:tav tm="100000">
                                          <p:val>
                                            <p:strVal val="#ppt_x"/>
                                          </p:val>
                                        </p:tav>
                                      </p:tavLst>
                                    </p:anim>
                                    <p:anim calcmode="lin" valueType="num">
                                      <p:cBhvr>
                                        <p:cTn id="3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barn(inVertical)">
                                      <p:cBhvr>
                                        <p:cTn id="43" dur="500"/>
                                        <p:tgtEl>
                                          <p:spTgt spid="10"/>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1000"/>
                                        <p:tgtEl>
                                          <p:spTgt spid="9"/>
                                        </p:tgtEl>
                                      </p:cBhvr>
                                    </p:animEffect>
                                    <p:anim calcmode="lin" valueType="num">
                                      <p:cBhvr>
                                        <p:cTn id="49" dur="1000" fill="hold"/>
                                        <p:tgtEl>
                                          <p:spTgt spid="9"/>
                                        </p:tgtEl>
                                        <p:attrNameLst>
                                          <p:attrName>ppt_x</p:attrName>
                                        </p:attrNameLst>
                                      </p:cBhvr>
                                      <p:tavLst>
                                        <p:tav tm="0">
                                          <p:val>
                                            <p:strVal val="#ppt_x"/>
                                          </p:val>
                                        </p:tav>
                                        <p:tav tm="100000">
                                          <p:val>
                                            <p:strVal val="#ppt_x"/>
                                          </p:val>
                                        </p:tav>
                                      </p:tavLst>
                                    </p:anim>
                                    <p:anim calcmode="lin" valueType="num">
                                      <p:cBhvr>
                                        <p:cTn id="5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1" fill="hold" nodeType="clickPar">
                      <p:stCondLst>
                        <p:cond delay="indefinite"/>
                      </p:stCondLst>
                      <p:childTnLst>
                        <p:par>
                          <p:cTn id="52" fill="hold" nodeType="withGroup">
                            <p:stCondLst>
                              <p:cond delay="0"/>
                            </p:stCondLst>
                            <p:childTnLst>
                              <p:par>
                                <p:cTn id="53" presetID="16" presetClass="entr" presetSubtype="21" fill="hold" grpId="0" nodeType="click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barn(inVertical)">
                                      <p:cBhvr>
                                        <p:cTn id="55" dur="500"/>
                                        <p:tgtEl>
                                          <p:spTgt spid="12"/>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fade">
                                      <p:cBhvr>
                                        <p:cTn id="60" dur="1000"/>
                                        <p:tgtEl>
                                          <p:spTgt spid="11"/>
                                        </p:tgtEl>
                                      </p:cBhvr>
                                    </p:animEffect>
                                    <p:anim calcmode="lin" valueType="num">
                                      <p:cBhvr>
                                        <p:cTn id="61" dur="1000" fill="hold"/>
                                        <p:tgtEl>
                                          <p:spTgt spid="11"/>
                                        </p:tgtEl>
                                        <p:attrNameLst>
                                          <p:attrName>ppt_x</p:attrName>
                                        </p:attrNameLst>
                                      </p:cBhvr>
                                      <p:tavLst>
                                        <p:tav tm="0">
                                          <p:val>
                                            <p:strVal val="#ppt_x"/>
                                          </p:val>
                                        </p:tav>
                                        <p:tav tm="100000">
                                          <p:val>
                                            <p:strVal val="#ppt_x"/>
                                          </p:val>
                                        </p:tav>
                                      </p:tavLst>
                                    </p:anim>
                                    <p:anim calcmode="lin" valueType="num">
                                      <p:cBhvr>
                                        <p:cTn id="62"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63" fill="hold" nodeType="clickPar">
                      <p:stCondLst>
                        <p:cond delay="indefinite"/>
                      </p:stCondLst>
                      <p:childTnLst>
                        <p:par>
                          <p:cTn id="64" fill="hold" nodeType="withGroup">
                            <p:stCondLst>
                              <p:cond delay="0"/>
                            </p:stCondLst>
                            <p:childTnLst>
                              <p:par>
                                <p:cTn id="65" presetID="16" presetClass="entr" presetSubtype="21" fill="hold" grpId="0" nodeType="click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barn(inVertical)">
                                      <p:cBhvr>
                                        <p:cTn id="67" dur="500"/>
                                        <p:tgtEl>
                                          <p:spTgt spid="14"/>
                                        </p:tgtEl>
                                      </p:cBhvr>
                                    </p:animEffect>
                                  </p:childTnLst>
                                </p:cTn>
                              </p:par>
                              <p:par>
                                <p:cTn id="68" presetID="16" presetClass="entr" presetSubtype="21" fill="hold" grpId="0" nodeType="with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barn(inVertical)">
                                      <p:cBhvr>
                                        <p:cTn id="70" dur="500"/>
                                        <p:tgtEl>
                                          <p:spTgt spid="15"/>
                                        </p:tgtEl>
                                      </p:cBhvr>
                                    </p:animEffect>
                                  </p:childTnLst>
                                </p:cTn>
                              </p:par>
                              <p:par>
                                <p:cTn id="71" presetID="16" presetClass="entr" presetSubtype="21" fill="hold" grpId="0" nodeType="with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barn(inVertical)">
                                      <p:cBhvr>
                                        <p:cTn id="73" dur="500"/>
                                        <p:tgtEl>
                                          <p:spTgt spid="16"/>
                                        </p:tgtEl>
                                      </p:cBhvr>
                                    </p:animEffect>
                                  </p:childTnLst>
                                </p:cTn>
                              </p:par>
                              <p:par>
                                <p:cTn id="74" presetID="16" presetClass="entr" presetSubtype="21" fill="hold" grpId="0" nodeType="withEffect">
                                  <p:stCondLst>
                                    <p:cond delay="0"/>
                                  </p:stCondLst>
                                  <p:childTnLst>
                                    <p:set>
                                      <p:cBhvr>
                                        <p:cTn id="75" dur="1" fill="hold">
                                          <p:stCondLst>
                                            <p:cond delay="0"/>
                                          </p:stCondLst>
                                        </p:cTn>
                                        <p:tgtEl>
                                          <p:spTgt spid="17"/>
                                        </p:tgtEl>
                                        <p:attrNameLst>
                                          <p:attrName>style.visibility</p:attrName>
                                        </p:attrNameLst>
                                      </p:cBhvr>
                                      <p:to>
                                        <p:strVal val="visible"/>
                                      </p:to>
                                    </p:set>
                                    <p:animEffect transition="in" filter="barn(inVertical)">
                                      <p:cBhvr>
                                        <p:cTn id="76" dur="500"/>
                                        <p:tgtEl>
                                          <p:spTgt spid="17"/>
                                        </p:tgtEl>
                                      </p:cBhvr>
                                    </p:animEffect>
                                  </p:childTnLst>
                                </p:cTn>
                              </p:par>
                              <p:par>
                                <p:cTn id="77" presetID="16" presetClass="entr" presetSubtype="21" fill="hold" grpId="0" nodeType="withEffect">
                                  <p:stCondLst>
                                    <p:cond delay="0"/>
                                  </p:stCondLst>
                                  <p:childTnLst>
                                    <p:set>
                                      <p:cBhvr>
                                        <p:cTn id="78" dur="1" fill="hold">
                                          <p:stCondLst>
                                            <p:cond delay="0"/>
                                          </p:stCondLst>
                                        </p:cTn>
                                        <p:tgtEl>
                                          <p:spTgt spid="18"/>
                                        </p:tgtEl>
                                        <p:attrNameLst>
                                          <p:attrName>style.visibility</p:attrName>
                                        </p:attrNameLst>
                                      </p:cBhvr>
                                      <p:to>
                                        <p:strVal val="visible"/>
                                      </p:to>
                                    </p:set>
                                    <p:animEffect transition="in" filter="barn(inVertical)">
                                      <p:cBhvr>
                                        <p:cTn id="7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9" grpId="0"/>
      <p:bldP spid="10" grpId="0"/>
      <p:bldP spid="11" grpId="0"/>
      <p:bldP spid="12" grpId="0"/>
      <p:bldP spid="14" grpId="0" animBg="1"/>
      <p:bldP spid="15" grpId="0" animBg="1"/>
      <p:bldP spid="16" grpId="0" animBg="1"/>
      <p:bldP spid="17" grpId="0" animBg="1"/>
      <p:bldP spid="1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52600" y="1143000"/>
            <a:ext cx="8763000" cy="5715000"/>
          </a:xfrm>
          <a:prstGeom prst="rect">
            <a:avLst/>
          </a:prstGeom>
        </p:spPr>
        <p:style>
          <a:lnRef idx="3">
            <a:schemeClr val="lt1"/>
          </a:lnRef>
          <a:fillRef idx="1">
            <a:schemeClr val="accent6"/>
          </a:fillRef>
          <a:effectRef idx="1">
            <a:schemeClr val="accent6"/>
          </a:effectRef>
          <a:fontRef idx="minor">
            <a:schemeClr val="lt1"/>
          </a:fontRef>
        </p:style>
        <p:txBody>
          <a:bodyPr anchor="ctr"/>
          <a:lstStyle/>
          <a:p>
            <a:pPr algn="ctr">
              <a:defRPr/>
            </a:pPr>
            <a:endParaRPr lang="en-US"/>
          </a:p>
        </p:txBody>
      </p:sp>
      <p:sp>
        <p:nvSpPr>
          <p:cNvPr id="3" name="Rounded Rectangle 2"/>
          <p:cNvSpPr/>
          <p:nvPr/>
        </p:nvSpPr>
        <p:spPr>
          <a:xfrm>
            <a:off x="1905000" y="1752600"/>
            <a:ext cx="2286000" cy="1143000"/>
          </a:xfrm>
          <a:prstGeom prst="roundRect">
            <a:avLst/>
          </a:prstGeom>
        </p:spPr>
        <p:style>
          <a:lnRef idx="3">
            <a:schemeClr val="lt1"/>
          </a:lnRef>
          <a:fillRef idx="1">
            <a:schemeClr val="accent4"/>
          </a:fillRef>
          <a:effectRef idx="1">
            <a:schemeClr val="accent4"/>
          </a:effectRef>
          <a:fontRef idx="minor">
            <a:schemeClr val="lt1"/>
          </a:fontRef>
        </p:style>
        <p:txBody>
          <a:bodyPr anchor="ctr"/>
          <a:lstStyle/>
          <a:p>
            <a:pPr algn="ctr">
              <a:defRPr/>
            </a:pPr>
            <a:r>
              <a:rPr lang="ja-JP" altLang="en-US" sz="7200" dirty="0">
                <a:latin typeface="NtMotoyaKyotai" pitchFamily="18" charset="-128"/>
                <a:ea typeface="NtMotoyaKyotai" pitchFamily="18" charset="-128"/>
              </a:rPr>
              <a:t>Ｖ</a:t>
            </a:r>
            <a:endParaRPr lang="en-US" sz="7200" dirty="0">
              <a:latin typeface="NtMotoyaKyotai" pitchFamily="18" charset="-128"/>
              <a:ea typeface="NtMotoyaKyotai" pitchFamily="18" charset="-128"/>
            </a:endParaRPr>
          </a:p>
        </p:txBody>
      </p:sp>
      <p:sp>
        <p:nvSpPr>
          <p:cNvPr id="4" name="Rounded Rectangle 3"/>
          <p:cNvSpPr/>
          <p:nvPr/>
        </p:nvSpPr>
        <p:spPr>
          <a:xfrm>
            <a:off x="1911350" y="3505200"/>
            <a:ext cx="2286000" cy="1143000"/>
          </a:xfrm>
          <a:prstGeom prst="roundRect">
            <a:avLst/>
          </a:prstGeom>
        </p:spPr>
        <p:style>
          <a:lnRef idx="3">
            <a:schemeClr val="lt1"/>
          </a:lnRef>
          <a:fillRef idx="1">
            <a:schemeClr val="accent5"/>
          </a:fillRef>
          <a:effectRef idx="1">
            <a:schemeClr val="accent5"/>
          </a:effectRef>
          <a:fontRef idx="minor">
            <a:schemeClr val="lt1"/>
          </a:fontRef>
        </p:style>
        <p:txBody>
          <a:bodyPr anchor="ctr"/>
          <a:lstStyle/>
          <a:p>
            <a:pPr algn="ctr">
              <a:defRPr/>
            </a:pPr>
            <a:r>
              <a:rPr lang="en-US" sz="7200" dirty="0" err="1">
                <a:latin typeface="NtMotoyaKyotai" pitchFamily="18" charset="-128"/>
                <a:ea typeface="NtMotoyaKyotai" pitchFamily="18" charset="-128"/>
              </a:rPr>
              <a:t>Adj</a:t>
            </a:r>
            <a:endParaRPr lang="en-US" sz="7200" dirty="0">
              <a:latin typeface="NtMotoyaKyotai" pitchFamily="18" charset="-128"/>
              <a:ea typeface="NtMotoyaKyotai" pitchFamily="18" charset="-128"/>
            </a:endParaRPr>
          </a:p>
        </p:txBody>
      </p:sp>
      <p:sp>
        <p:nvSpPr>
          <p:cNvPr id="5" name="Rounded Rectangle 4"/>
          <p:cNvSpPr/>
          <p:nvPr/>
        </p:nvSpPr>
        <p:spPr>
          <a:xfrm>
            <a:off x="1905000" y="5105400"/>
            <a:ext cx="2286000" cy="1143000"/>
          </a:xfrm>
          <a:prstGeom prst="roundRect">
            <a:avLst/>
          </a:prstGeom>
        </p:spPr>
        <p:style>
          <a:lnRef idx="3">
            <a:schemeClr val="lt1"/>
          </a:lnRef>
          <a:fillRef idx="1">
            <a:schemeClr val="accent3"/>
          </a:fillRef>
          <a:effectRef idx="1">
            <a:schemeClr val="accent3"/>
          </a:effectRef>
          <a:fontRef idx="minor">
            <a:schemeClr val="lt1"/>
          </a:fontRef>
        </p:style>
        <p:txBody>
          <a:bodyPr anchor="ctr"/>
          <a:lstStyle/>
          <a:p>
            <a:pPr algn="ctr">
              <a:defRPr/>
            </a:pPr>
            <a:r>
              <a:rPr lang="en-US" sz="7200">
                <a:solidFill>
                  <a:srgbClr val="FFFFFF"/>
                </a:solidFill>
                <a:latin typeface="NtMotoyaKyotai" pitchFamily="18" charset="-128"/>
                <a:ea typeface="NtMotoyaKyotai" pitchFamily="18" charset="-128"/>
              </a:rPr>
              <a:t>N</a:t>
            </a:r>
          </a:p>
        </p:txBody>
      </p:sp>
      <p:sp>
        <p:nvSpPr>
          <p:cNvPr id="6" name="Rounded Rectangle 5"/>
          <p:cNvSpPr/>
          <p:nvPr/>
        </p:nvSpPr>
        <p:spPr>
          <a:xfrm rot="16200000">
            <a:off x="3556794" y="3556794"/>
            <a:ext cx="4240212" cy="1143000"/>
          </a:xfrm>
          <a:prstGeom prst="roundRect">
            <a:avLst/>
          </a:prstGeom>
        </p:spPr>
        <p:style>
          <a:lnRef idx="3">
            <a:schemeClr val="lt1"/>
          </a:lnRef>
          <a:fillRef idx="1">
            <a:schemeClr val="accent2"/>
          </a:fillRef>
          <a:effectRef idx="1">
            <a:schemeClr val="accent2"/>
          </a:effectRef>
          <a:fontRef idx="minor">
            <a:schemeClr val="lt1"/>
          </a:fontRef>
        </p:style>
        <p:txBody>
          <a:bodyPr anchor="ctr"/>
          <a:lstStyle/>
          <a:p>
            <a:pPr algn="ctr">
              <a:defRPr/>
            </a:pPr>
            <a:r>
              <a:rPr lang="en-US" sz="4000" dirty="0">
                <a:latin typeface="NtMotoyaKyotai" pitchFamily="18" charset="-128"/>
                <a:ea typeface="NtMotoyaKyotai" pitchFamily="18" charset="-128"/>
              </a:rPr>
              <a:t>PLAIN FORM</a:t>
            </a:r>
          </a:p>
        </p:txBody>
      </p:sp>
      <p:sp>
        <p:nvSpPr>
          <p:cNvPr id="7" name="Rounded Rectangle 6"/>
          <p:cNvSpPr/>
          <p:nvPr/>
        </p:nvSpPr>
        <p:spPr>
          <a:xfrm>
            <a:off x="9067801" y="2008908"/>
            <a:ext cx="1295400" cy="4135584"/>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ja-JP" altLang="en-US" sz="6600">
                <a:latin typeface="NtMotoyaKyotai" pitchFamily="18" charset="-128"/>
                <a:ea typeface="NtMotoyaKyotai" pitchFamily="18" charset="-128"/>
              </a:rPr>
              <a:t>よう</a:t>
            </a:r>
            <a:endParaRPr lang="en-US" altLang="ja-JP" sz="6600" dirty="0">
              <a:latin typeface="NtMotoyaKyotai" pitchFamily="18" charset="-128"/>
              <a:ea typeface="NtMotoyaKyotai" pitchFamily="18" charset="-128"/>
            </a:endParaRPr>
          </a:p>
          <a:p>
            <a:pPr algn="ctr">
              <a:defRPr/>
            </a:pPr>
            <a:r>
              <a:rPr lang="ja-JP" altLang="en-US" sz="6600">
                <a:latin typeface="NtMotoyaKyotai" pitchFamily="18" charset="-128"/>
                <a:ea typeface="NtMotoyaKyotai" pitchFamily="18" charset="-128"/>
              </a:rPr>
              <a:t>です</a:t>
            </a:r>
            <a:endParaRPr lang="en-US" sz="6600" dirty="0">
              <a:latin typeface="NtMotoyaKyotai" pitchFamily="18" charset="-128"/>
              <a:ea typeface="NtMotoyaKyotai" pitchFamily="18" charset="-128"/>
            </a:endParaRPr>
          </a:p>
        </p:txBody>
      </p:sp>
      <p:sp>
        <p:nvSpPr>
          <p:cNvPr id="8" name="Rounded Rectangle 7"/>
          <p:cNvSpPr/>
          <p:nvPr/>
        </p:nvSpPr>
        <p:spPr>
          <a:xfrm>
            <a:off x="6781800" y="3429000"/>
            <a:ext cx="1447800" cy="571500"/>
          </a:xfrm>
          <a:prstGeom prst="roundRect">
            <a:avLst/>
          </a:prstGeom>
        </p:spPr>
        <p:style>
          <a:lnRef idx="3">
            <a:schemeClr val="lt1"/>
          </a:lnRef>
          <a:fillRef idx="1">
            <a:schemeClr val="accent5"/>
          </a:fillRef>
          <a:effectRef idx="1">
            <a:schemeClr val="accent5"/>
          </a:effectRef>
          <a:fontRef idx="minor">
            <a:schemeClr val="lt1"/>
          </a:fontRef>
        </p:style>
        <p:txBody>
          <a:bodyPr anchor="ctr"/>
          <a:lstStyle/>
          <a:p>
            <a:pPr algn="ctr">
              <a:defRPr/>
            </a:pPr>
            <a:r>
              <a:rPr lang="en-US" altLang="ja-JP" sz="2800" dirty="0">
                <a:latin typeface="NtMotoyaKyotai" pitchFamily="18" charset="-128"/>
                <a:ea typeface="NtMotoyaKyotai" pitchFamily="18" charset="-128"/>
              </a:rPr>
              <a:t>-</a:t>
            </a:r>
            <a:r>
              <a:rPr lang="ja-JP" altLang="en-US" sz="2800" dirty="0">
                <a:latin typeface="NtMotoyaKyotai" pitchFamily="18" charset="-128"/>
                <a:ea typeface="NtMotoyaKyotai" pitchFamily="18" charset="-128"/>
              </a:rPr>
              <a:t>い</a:t>
            </a:r>
            <a:endParaRPr lang="en-US" sz="2800" dirty="0">
              <a:latin typeface="NtMotoyaKyotai" pitchFamily="18" charset="-128"/>
              <a:ea typeface="NtMotoyaKyotai" pitchFamily="18" charset="-128"/>
            </a:endParaRPr>
          </a:p>
        </p:txBody>
      </p:sp>
      <p:sp>
        <p:nvSpPr>
          <p:cNvPr id="9" name="Rounded Rectangle 8"/>
          <p:cNvSpPr/>
          <p:nvPr/>
        </p:nvSpPr>
        <p:spPr>
          <a:xfrm>
            <a:off x="6775450" y="4081463"/>
            <a:ext cx="1447800" cy="571500"/>
          </a:xfrm>
          <a:prstGeom prst="roundRect">
            <a:avLst/>
          </a:prstGeom>
        </p:spPr>
        <p:style>
          <a:lnRef idx="3">
            <a:schemeClr val="lt1"/>
          </a:lnRef>
          <a:fillRef idx="1">
            <a:schemeClr val="accent5"/>
          </a:fillRef>
          <a:effectRef idx="1">
            <a:schemeClr val="accent5"/>
          </a:effectRef>
          <a:fontRef idx="minor">
            <a:schemeClr val="lt1"/>
          </a:fontRef>
        </p:style>
        <p:txBody>
          <a:bodyPr anchor="ctr"/>
          <a:lstStyle/>
          <a:p>
            <a:pPr algn="ctr">
              <a:defRPr/>
            </a:pPr>
            <a:r>
              <a:rPr lang="en-US" altLang="ja-JP" sz="2800" dirty="0">
                <a:latin typeface="NtMotoyaKyotai" pitchFamily="18" charset="-128"/>
                <a:ea typeface="NtMotoyaKyotai" pitchFamily="18" charset="-128"/>
              </a:rPr>
              <a:t>-</a:t>
            </a:r>
            <a:r>
              <a:rPr lang="ja-JP" altLang="en-US" sz="2800">
                <a:latin typeface="NtMotoyaKyotai" pitchFamily="18" charset="-128"/>
                <a:ea typeface="NtMotoyaKyotai" pitchFamily="18" charset="-128"/>
              </a:rPr>
              <a:t>な</a:t>
            </a:r>
            <a:endParaRPr lang="en-US" sz="2800" dirty="0">
              <a:latin typeface="NtMotoyaKyotai" pitchFamily="18" charset="-128"/>
              <a:ea typeface="NtMotoyaKyotai" pitchFamily="18" charset="-128"/>
            </a:endParaRPr>
          </a:p>
        </p:txBody>
      </p:sp>
      <p:sp>
        <p:nvSpPr>
          <p:cNvPr id="10" name="Rounded Rectangle 9"/>
          <p:cNvSpPr/>
          <p:nvPr/>
        </p:nvSpPr>
        <p:spPr>
          <a:xfrm>
            <a:off x="6781800" y="5257800"/>
            <a:ext cx="1447800" cy="571500"/>
          </a:xfrm>
          <a:prstGeom prst="roundRect">
            <a:avLst/>
          </a:prstGeom>
        </p:spPr>
        <p:style>
          <a:lnRef idx="3">
            <a:schemeClr val="lt1"/>
          </a:lnRef>
          <a:fillRef idx="1">
            <a:schemeClr val="accent3"/>
          </a:fillRef>
          <a:effectRef idx="1">
            <a:schemeClr val="accent3"/>
          </a:effectRef>
          <a:fontRef idx="minor">
            <a:schemeClr val="lt1"/>
          </a:fontRef>
        </p:style>
        <p:txBody>
          <a:bodyPr anchor="ctr"/>
          <a:lstStyle/>
          <a:p>
            <a:pPr algn="ctr">
              <a:defRPr/>
            </a:pPr>
            <a:r>
              <a:rPr lang="ja-JP" altLang="en-US" sz="2800">
                <a:latin typeface="NtMotoyaKyotai" pitchFamily="18" charset="-128"/>
                <a:ea typeface="NtMotoyaKyotai" pitchFamily="18" charset="-128"/>
              </a:rPr>
              <a:t>Ｎの</a:t>
            </a:r>
            <a:endParaRPr lang="en-US" sz="2800" dirty="0">
              <a:latin typeface="NtMotoyaKyotai" pitchFamily="18" charset="-128"/>
              <a:ea typeface="NtMotoyaKyotai" pitchFamily="18" charset="-128"/>
            </a:endParaRPr>
          </a:p>
        </p:txBody>
      </p:sp>
      <p:sp>
        <p:nvSpPr>
          <p:cNvPr id="11" name="Plus 10"/>
          <p:cNvSpPr/>
          <p:nvPr/>
        </p:nvSpPr>
        <p:spPr>
          <a:xfrm>
            <a:off x="8305800" y="3276600"/>
            <a:ext cx="609600" cy="1143000"/>
          </a:xfrm>
          <a:prstGeom prst="mathPlus">
            <a:avLst/>
          </a:prstGeom>
        </p:spPr>
        <p:style>
          <a:lnRef idx="3">
            <a:schemeClr val="lt1"/>
          </a:lnRef>
          <a:fillRef idx="1">
            <a:schemeClr val="dk1"/>
          </a:fillRef>
          <a:effectRef idx="1">
            <a:schemeClr val="dk1"/>
          </a:effectRef>
          <a:fontRef idx="minor">
            <a:schemeClr val="lt1"/>
          </a:fontRef>
        </p:style>
        <p:txBody>
          <a:bodyPr anchor="ctr"/>
          <a:lstStyle/>
          <a:p>
            <a:pPr algn="ctr">
              <a:defRPr/>
            </a:pPr>
            <a:endParaRPr lang="en-US"/>
          </a:p>
        </p:txBody>
      </p:sp>
      <p:cxnSp>
        <p:nvCxnSpPr>
          <p:cNvPr id="12" name="Straight Arrow Connector 11"/>
          <p:cNvCxnSpPr>
            <a:stCxn id="3" idx="3"/>
          </p:cNvCxnSpPr>
          <p:nvPr/>
        </p:nvCxnSpPr>
        <p:spPr>
          <a:xfrm>
            <a:off x="4191001" y="2324100"/>
            <a:ext cx="900113" cy="15240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13" name="Straight Arrow Connector 12"/>
          <p:cNvCxnSpPr/>
          <p:nvPr/>
        </p:nvCxnSpPr>
        <p:spPr>
          <a:xfrm flipV="1">
            <a:off x="4205288" y="4419600"/>
            <a:ext cx="900112" cy="125730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14" name="Straight Arrow Connector 13"/>
          <p:cNvCxnSpPr/>
          <p:nvPr/>
        </p:nvCxnSpPr>
        <p:spPr>
          <a:xfrm>
            <a:off x="4267200" y="3962401"/>
            <a:ext cx="869950" cy="149225"/>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15" name="Rounded Rectangle 14"/>
          <p:cNvSpPr/>
          <p:nvPr/>
        </p:nvSpPr>
        <p:spPr>
          <a:xfrm rot="21072448">
            <a:off x="1957334" y="298253"/>
            <a:ext cx="3978541" cy="990600"/>
          </a:xfrm>
          <a:prstGeom prst="roundRect">
            <a:avLst/>
          </a:prstGeom>
        </p:spPr>
        <p:style>
          <a:lnRef idx="3">
            <a:schemeClr val="lt1"/>
          </a:lnRef>
          <a:fillRef idx="1">
            <a:schemeClr val="accent2"/>
          </a:fillRef>
          <a:effectRef idx="1">
            <a:schemeClr val="accent2"/>
          </a:effectRef>
          <a:fontRef idx="minor">
            <a:schemeClr val="lt1"/>
          </a:fontRef>
        </p:style>
        <p:txBody>
          <a:bodyPr anchor="ctr"/>
          <a:lstStyle/>
          <a:p>
            <a:pPr algn="ctr">
              <a:defRPr/>
            </a:pPr>
            <a: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Tahoma" pitchFamily="34" charset="0"/>
                <a:ea typeface="Tahoma" pitchFamily="34" charset="0"/>
                <a:cs typeface="Tahoma" pitchFamily="34" charset="0"/>
              </a:rPr>
              <a:t>MẪU CÂU THỂ HIỆN SỰ </a:t>
            </a:r>
            <a:r>
              <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Tahoma" pitchFamily="34" charset="0"/>
                <a:ea typeface="Tahoma" pitchFamily="34" charset="0"/>
                <a:cs typeface="Tahoma" pitchFamily="34" charset="0"/>
              </a:rPr>
              <a:t>PHỎNG ĐOÁN</a:t>
            </a:r>
          </a:p>
        </p:txBody>
      </p:sp>
      <p:sp>
        <p:nvSpPr>
          <p:cNvPr id="16" name="Rounded Rectangle 15"/>
          <p:cNvSpPr/>
          <p:nvPr/>
        </p:nvSpPr>
        <p:spPr>
          <a:xfrm rot="280250">
            <a:off x="7121745" y="179241"/>
            <a:ext cx="3124200" cy="990600"/>
          </a:xfrm>
          <a:prstGeom prst="roundRect">
            <a:avLst/>
          </a:prstGeom>
        </p:spPr>
        <p:style>
          <a:lnRef idx="0">
            <a:schemeClr val="accent3"/>
          </a:lnRef>
          <a:fillRef idx="3">
            <a:schemeClr val="accent3"/>
          </a:fillRef>
          <a:effectRef idx="3">
            <a:schemeClr val="accent3"/>
          </a:effectRef>
          <a:fontRef idx="minor">
            <a:schemeClr val="lt1"/>
          </a:fontRef>
        </p:style>
        <p:txBody>
          <a:bodyPr anchor="ctr"/>
          <a:lstStyle/>
          <a:p>
            <a:pPr algn="ctr">
              <a:defRPr/>
            </a:pPr>
            <a:r>
              <a:rPr lang="ja-JP" altLang="en-US" sz="3600" b="1">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rPr>
              <a:t>～よう</a:t>
            </a:r>
            <a:r>
              <a:rPr lang="ja-JP" altLang="en-US" sz="3600" b="1"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rPr>
              <a:t>です</a:t>
            </a:r>
            <a:endParaRPr lang="en-US" sz="3600" b="1"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endParaRPr>
          </a:p>
        </p:txBody>
      </p:sp>
      <p:sp>
        <p:nvSpPr>
          <p:cNvPr id="17" name="Rounded Rectangle 16"/>
          <p:cNvSpPr/>
          <p:nvPr/>
        </p:nvSpPr>
        <p:spPr>
          <a:xfrm>
            <a:off x="6477000" y="1295400"/>
            <a:ext cx="2209800" cy="1866900"/>
          </a:xfrm>
          <a:prstGeom prst="roundRect">
            <a:avLst/>
          </a:prstGeom>
        </p:spPr>
        <p:style>
          <a:lnRef idx="3">
            <a:schemeClr val="lt1"/>
          </a:lnRef>
          <a:fillRef idx="1">
            <a:schemeClr val="accent4"/>
          </a:fillRef>
          <a:effectRef idx="1">
            <a:schemeClr val="accent4"/>
          </a:effectRef>
          <a:fontRef idx="minor">
            <a:schemeClr val="lt1"/>
          </a:fontRef>
        </p:style>
        <p:txBody>
          <a:bodyPr anchor="ctr"/>
          <a:lstStyle/>
          <a:p>
            <a:pPr algn="ctr">
              <a:defRPr/>
            </a:pPr>
            <a:r>
              <a:rPr lang="ja-JP" altLang="en-US" sz="2800" dirty="0">
                <a:latin typeface="NtMotoyaKyotai" pitchFamily="18" charset="-128"/>
                <a:ea typeface="NtMotoyaKyotai" pitchFamily="18" charset="-128"/>
              </a:rPr>
              <a:t>～る</a:t>
            </a:r>
            <a:r>
              <a:rPr lang="en-US" altLang="ja-JP" sz="2800" dirty="0">
                <a:latin typeface="NtMotoyaKyotai" pitchFamily="18" charset="-128"/>
                <a:ea typeface="NtMotoyaKyotai" pitchFamily="18" charset="-128"/>
              </a:rPr>
              <a:t/>
            </a:r>
            <a:br>
              <a:rPr lang="en-US" altLang="ja-JP" sz="2800" dirty="0">
                <a:latin typeface="NtMotoyaKyotai" pitchFamily="18" charset="-128"/>
                <a:ea typeface="NtMotoyaKyotai" pitchFamily="18" charset="-128"/>
              </a:rPr>
            </a:br>
            <a:r>
              <a:rPr lang="ja-JP" altLang="en-US" sz="2800" dirty="0">
                <a:latin typeface="NtMotoyaKyotai" pitchFamily="18" charset="-128"/>
                <a:ea typeface="NtMotoyaKyotai" pitchFamily="18" charset="-128"/>
              </a:rPr>
              <a:t>～ない</a:t>
            </a:r>
            <a:r>
              <a:rPr lang="en-US" altLang="ja-JP" sz="2800" dirty="0">
                <a:latin typeface="NtMotoyaKyotai" pitchFamily="18" charset="-128"/>
                <a:ea typeface="NtMotoyaKyotai" pitchFamily="18" charset="-128"/>
              </a:rPr>
              <a:t/>
            </a:r>
            <a:br>
              <a:rPr lang="en-US" altLang="ja-JP" sz="2800" dirty="0">
                <a:latin typeface="NtMotoyaKyotai" pitchFamily="18" charset="-128"/>
                <a:ea typeface="NtMotoyaKyotai" pitchFamily="18" charset="-128"/>
              </a:rPr>
            </a:br>
            <a:r>
              <a:rPr lang="ja-JP" altLang="en-US" sz="2800" dirty="0">
                <a:latin typeface="NtMotoyaKyotai" pitchFamily="18" charset="-128"/>
                <a:ea typeface="NtMotoyaKyotai" pitchFamily="18" charset="-128"/>
              </a:rPr>
              <a:t>～た</a:t>
            </a:r>
            <a:endParaRPr lang="en-US" altLang="ja-JP" sz="2800" dirty="0">
              <a:latin typeface="NtMotoyaKyotai" pitchFamily="18" charset="-128"/>
              <a:ea typeface="NtMotoyaKyotai" pitchFamily="18" charset="-128"/>
            </a:endParaRPr>
          </a:p>
          <a:p>
            <a:pPr algn="ctr">
              <a:defRPr/>
            </a:pPr>
            <a:r>
              <a:rPr lang="ja-JP" altLang="en-US" sz="2800">
                <a:latin typeface="NtMotoyaKyotai" pitchFamily="18" charset="-128"/>
                <a:ea typeface="NtMotoyaKyotai" pitchFamily="18" charset="-128"/>
              </a:rPr>
              <a:t>～なかった</a:t>
            </a:r>
            <a:endParaRPr lang="en-US" sz="2800" dirty="0">
              <a:latin typeface="NtMotoyaKyotai" pitchFamily="18" charset="-128"/>
              <a:ea typeface="NtMotoyaKyotai" pitchFamily="18" charset="-128"/>
            </a:endParaRPr>
          </a:p>
        </p:txBody>
      </p:sp>
      <p:sp>
        <p:nvSpPr>
          <p:cNvPr id="18" name="Rounded Rectangular Callout 17"/>
          <p:cNvSpPr/>
          <p:nvPr/>
        </p:nvSpPr>
        <p:spPr>
          <a:xfrm rot="461290">
            <a:off x="2139042" y="701438"/>
            <a:ext cx="4833480" cy="2030196"/>
          </a:xfrm>
          <a:prstGeom prst="wedgeRoundRectCallout">
            <a:avLst>
              <a:gd name="adj1" fmla="val 56837"/>
              <a:gd name="adj2" fmla="val -77670"/>
              <a:gd name="adj3" fmla="val 16667"/>
            </a:avLst>
          </a:prstGeom>
          <a:ln/>
        </p:spPr>
        <p:style>
          <a:lnRef idx="3">
            <a:schemeClr val="lt1"/>
          </a:lnRef>
          <a:fillRef idx="1">
            <a:schemeClr val="dk1"/>
          </a:fillRef>
          <a:effectRef idx="1">
            <a:schemeClr val="dk1"/>
          </a:effectRef>
          <a:fontRef idx="minor">
            <a:schemeClr val="lt1"/>
          </a:fontRef>
        </p:style>
        <p:txBody>
          <a:bodyPr anchor="ctr"/>
          <a:lstStyle/>
          <a:p>
            <a:pPr algn="ctr">
              <a:defRPr/>
            </a:pPr>
            <a:r>
              <a:rPr lang="vi-VN" i="1" dirty="0"/>
              <a:t>Dùng để diễn đạt những suy luận, phán đoán 1 cách trực quan, hoàn toàn dựa trên những cảm giác, cảm nhận (5 giác quan) của bản thân. </a:t>
            </a:r>
            <a:r>
              <a:rPr lang="en-US" i="1" dirty="0" smtClean="0"/>
              <a:t/>
            </a:r>
            <a:br>
              <a:rPr lang="en-US" i="1" dirty="0" smtClean="0"/>
            </a:br>
            <a:r>
              <a:rPr lang="vi-VN" i="1" dirty="0" smtClean="0"/>
              <a:t>Vì </a:t>
            </a:r>
            <a:r>
              <a:rPr lang="vi-VN" i="1" dirty="0"/>
              <a:t>thế, những suy đoán đó có thể không chính xác.</a:t>
            </a:r>
            <a:endParaRPr lang="en-US" sz="1600" b="1" i="1" dirty="0">
              <a:ln w="18415" cmpd="sng">
                <a:solidFill>
                  <a:srgbClr val="FFFFFF"/>
                </a:solidFill>
                <a:prstDash val="solid"/>
              </a:ln>
              <a:solidFill>
                <a:srgbClr val="FFFFFF"/>
              </a:solidFill>
              <a:latin typeface="Times New Roman" pitchFamily="18" charset="0"/>
              <a:cs typeface="Times New Roman" pitchFamily="18" charset="0"/>
            </a:endParaRPr>
          </a:p>
        </p:txBody>
      </p:sp>
      <p:sp>
        <p:nvSpPr>
          <p:cNvPr id="19" name="Explosion 2 18"/>
          <p:cNvSpPr/>
          <p:nvPr/>
        </p:nvSpPr>
        <p:spPr>
          <a:xfrm>
            <a:off x="6248400" y="4478338"/>
            <a:ext cx="2895600" cy="2227262"/>
          </a:xfrm>
          <a:prstGeom prst="irregularSeal2">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0" name="Rectangle 19"/>
          <p:cNvSpPr/>
          <p:nvPr/>
        </p:nvSpPr>
        <p:spPr>
          <a:xfrm rot="21089151">
            <a:off x="9873364" y="735931"/>
            <a:ext cx="2204398" cy="1015663"/>
          </a:xfrm>
          <a:prstGeom prst="rect">
            <a:avLst/>
          </a:prstGeom>
        </p:spPr>
        <p:style>
          <a:lnRef idx="0">
            <a:schemeClr val="accent6"/>
          </a:lnRef>
          <a:fillRef idx="3">
            <a:schemeClr val="accent6"/>
          </a:fillRef>
          <a:effectRef idx="3">
            <a:schemeClr val="accent6"/>
          </a:effectRef>
          <a:fontRef idx="minor">
            <a:schemeClr val="lt1"/>
          </a:fontRef>
        </p:style>
        <p:txBody>
          <a:bodyPr wrap="square">
            <a:spAutoFit/>
          </a:bodyPr>
          <a:lstStyle/>
          <a:p>
            <a:r>
              <a:rPr lang="en-US" sz="2000" b="1" dirty="0">
                <a:ln w="0"/>
                <a:solidFill>
                  <a:schemeClr val="tx1"/>
                </a:solidFill>
                <a:effectLst>
                  <a:outerShdw blurRad="38100" dist="19050" dir="2700000" algn="tl" rotWithShape="0">
                    <a:schemeClr val="dk1">
                      <a:alpha val="40000"/>
                    </a:schemeClr>
                  </a:outerShdw>
                </a:effectLst>
              </a:rPr>
              <a:t>It seems that; </a:t>
            </a:r>
            <a:endParaRPr lang="en-US" sz="2000" b="1" dirty="0" smtClean="0">
              <a:ln w="0"/>
              <a:solidFill>
                <a:schemeClr val="tx1"/>
              </a:solidFill>
              <a:effectLst>
                <a:outerShdw blurRad="38100" dist="19050" dir="2700000" algn="tl" rotWithShape="0">
                  <a:schemeClr val="dk1">
                    <a:alpha val="40000"/>
                  </a:schemeClr>
                </a:outerShdw>
              </a:effectLst>
            </a:endParaRPr>
          </a:p>
          <a:p>
            <a:r>
              <a:rPr lang="en-US" sz="2000" b="1" dirty="0" smtClean="0">
                <a:ln w="0"/>
                <a:solidFill>
                  <a:schemeClr val="tx1"/>
                </a:solidFill>
                <a:effectLst>
                  <a:outerShdw blurRad="38100" dist="19050" dir="2700000" algn="tl" rotWithShape="0">
                    <a:schemeClr val="dk1">
                      <a:alpha val="40000"/>
                    </a:schemeClr>
                  </a:outerShdw>
                </a:effectLst>
              </a:rPr>
              <a:t>it </a:t>
            </a:r>
            <a:r>
              <a:rPr lang="en-US" sz="2000" b="1" dirty="0">
                <a:ln w="0"/>
                <a:solidFill>
                  <a:schemeClr val="tx1"/>
                </a:solidFill>
                <a:effectLst>
                  <a:outerShdw blurRad="38100" dist="19050" dir="2700000" algn="tl" rotWithShape="0">
                    <a:schemeClr val="dk1">
                      <a:alpha val="40000"/>
                    </a:schemeClr>
                  </a:outerShdw>
                </a:effectLst>
              </a:rPr>
              <a:t>looks like; </a:t>
            </a:r>
            <a:endParaRPr lang="en-US" sz="2000" b="1" dirty="0" smtClean="0">
              <a:ln w="0"/>
              <a:solidFill>
                <a:schemeClr val="tx1"/>
              </a:solidFill>
              <a:effectLst>
                <a:outerShdw blurRad="38100" dist="19050" dir="2700000" algn="tl" rotWithShape="0">
                  <a:schemeClr val="dk1">
                    <a:alpha val="40000"/>
                  </a:schemeClr>
                </a:outerShdw>
              </a:effectLst>
            </a:endParaRPr>
          </a:p>
          <a:p>
            <a:r>
              <a:rPr lang="en-US" sz="2000" b="1" dirty="0" smtClean="0">
                <a:ln w="0"/>
                <a:solidFill>
                  <a:schemeClr val="tx1"/>
                </a:solidFill>
                <a:effectLst>
                  <a:outerShdw blurRad="38100" dist="19050" dir="2700000" algn="tl" rotWithShape="0">
                    <a:schemeClr val="dk1">
                      <a:alpha val="40000"/>
                    </a:schemeClr>
                  </a:outerShdw>
                </a:effectLst>
              </a:rPr>
              <a:t>it </a:t>
            </a:r>
            <a:r>
              <a:rPr lang="en-US" sz="2000" b="1" dirty="0">
                <a:ln w="0"/>
                <a:solidFill>
                  <a:schemeClr val="tx1"/>
                </a:solidFill>
                <a:effectLst>
                  <a:outerShdw blurRad="38100" dist="19050" dir="2700000" algn="tl" rotWithShape="0">
                    <a:schemeClr val="dk1">
                      <a:alpha val="40000"/>
                    </a:schemeClr>
                  </a:outerShdw>
                </a:effectLst>
              </a:rPr>
              <a:t>appears that</a:t>
            </a:r>
          </a:p>
        </p:txBody>
      </p:sp>
    </p:spTree>
    <p:extLst>
      <p:ext uri="{BB962C8B-B14F-4D97-AF65-F5344CB8AC3E}">
        <p14:creationId xmlns:p14="http://schemas.microsoft.com/office/powerpoint/2010/main" val="37672600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56" presetClass="entr" presetSubtype="0" fill="hold" nodeType="clickEffect">
                                  <p:stCondLst>
                                    <p:cond delay="0"/>
                                  </p:stCondLst>
                                  <p:iterate type="lt">
                                    <p:tmPct val="10000"/>
                                  </p:iterate>
                                  <p:childTnLst>
                                    <p:set>
                                      <p:cBhvr>
                                        <p:cTn id="14" dur="1" fill="hold">
                                          <p:stCondLst>
                                            <p:cond delay="0"/>
                                          </p:stCondLst>
                                        </p:cTn>
                                        <p:tgtEl>
                                          <p:spTgt spid="16"/>
                                        </p:tgtEl>
                                        <p:attrNameLst>
                                          <p:attrName>style.visibility</p:attrName>
                                        </p:attrNameLst>
                                      </p:cBhvr>
                                      <p:to>
                                        <p:strVal val="visible"/>
                                      </p:to>
                                    </p:set>
                                    <p:anim by="(-#ppt_w*2)" calcmode="lin" valueType="num">
                                      <p:cBhvr rctx="PPT">
                                        <p:cTn id="15" dur="250" autoRev="1" fill="hold">
                                          <p:stCondLst>
                                            <p:cond delay="0"/>
                                          </p:stCondLst>
                                        </p:cTn>
                                        <p:tgtEl>
                                          <p:spTgt spid="16"/>
                                        </p:tgtEl>
                                        <p:attrNameLst>
                                          <p:attrName>ppt_w</p:attrName>
                                        </p:attrNameLst>
                                      </p:cBhvr>
                                    </p:anim>
                                    <p:anim by="(#ppt_w*0.50)" calcmode="lin" valueType="num">
                                      <p:cBhvr>
                                        <p:cTn id="16" dur="250" decel="50000" autoRev="1" fill="hold">
                                          <p:stCondLst>
                                            <p:cond delay="0"/>
                                          </p:stCondLst>
                                        </p:cTn>
                                        <p:tgtEl>
                                          <p:spTgt spid="16"/>
                                        </p:tgtEl>
                                        <p:attrNameLst>
                                          <p:attrName>ppt_x</p:attrName>
                                        </p:attrNameLst>
                                      </p:cBhvr>
                                    </p:anim>
                                    <p:anim from="(-#ppt_h/2)" to="(#ppt_y)" calcmode="lin" valueType="num">
                                      <p:cBhvr>
                                        <p:cTn id="17" dur="500" fill="hold">
                                          <p:stCondLst>
                                            <p:cond delay="0"/>
                                          </p:stCondLst>
                                        </p:cTn>
                                        <p:tgtEl>
                                          <p:spTgt spid="16"/>
                                        </p:tgtEl>
                                        <p:attrNameLst>
                                          <p:attrName>ppt_y</p:attrName>
                                        </p:attrNameLst>
                                      </p:cBhvr>
                                    </p:anim>
                                    <p:animRot by="21600000">
                                      <p:cBhvr>
                                        <p:cTn id="18" dur="500" fill="hold">
                                          <p:stCondLst>
                                            <p:cond delay="0"/>
                                          </p:stCondLst>
                                        </p:cTn>
                                        <p:tgtEl>
                                          <p:spTgt spid="16"/>
                                        </p:tgtEl>
                                        <p:attrNameLst>
                                          <p:attrName>r</p:attrName>
                                        </p:attrNameLst>
                                      </p:cBhvr>
                                    </p:animRot>
                                  </p:childTnLst>
                                </p:cTn>
                              </p:par>
                            </p:childTnLst>
                          </p:cTn>
                        </p:par>
                        <p:par>
                          <p:cTn id="19" fill="hold" nodeType="afterGroup">
                            <p:stCondLst>
                              <p:cond delay="700"/>
                            </p:stCondLst>
                            <p:childTnLst>
                              <p:par>
                                <p:cTn id="20" presetID="22" presetClass="entr" presetSubtype="4" fill="hold" grpId="0"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down)">
                                      <p:cBhvr>
                                        <p:cTn id="22" dur="500"/>
                                        <p:tgtEl>
                                          <p:spTgt spid="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1000"/>
                                        <p:tgtEl>
                                          <p:spTgt spid="3"/>
                                        </p:tgtEl>
                                      </p:cBhvr>
                                    </p:animEffect>
                                    <p:anim calcmode="lin" valueType="num">
                                      <p:cBhvr>
                                        <p:cTn id="28" dur="1000" fill="hold"/>
                                        <p:tgtEl>
                                          <p:spTgt spid="3"/>
                                        </p:tgtEl>
                                        <p:attrNameLst>
                                          <p:attrName>ppt_x</p:attrName>
                                        </p:attrNameLst>
                                      </p:cBhvr>
                                      <p:tavLst>
                                        <p:tav tm="0">
                                          <p:val>
                                            <p:strVal val="#ppt_x"/>
                                          </p:val>
                                        </p:tav>
                                        <p:tav tm="100000">
                                          <p:val>
                                            <p:strVal val="#ppt_x"/>
                                          </p:val>
                                        </p:tav>
                                      </p:tavLst>
                                    </p:anim>
                                    <p:anim calcmode="lin" valueType="num">
                                      <p:cBhvr>
                                        <p:cTn id="29" dur="1000" fill="hold"/>
                                        <p:tgtEl>
                                          <p:spTgt spid="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1000"/>
                                        <p:tgtEl>
                                          <p:spTgt spid="4"/>
                                        </p:tgtEl>
                                      </p:cBhvr>
                                    </p:animEffect>
                                    <p:anim calcmode="lin" valueType="num">
                                      <p:cBhvr>
                                        <p:cTn id="33" dur="1000" fill="hold"/>
                                        <p:tgtEl>
                                          <p:spTgt spid="4"/>
                                        </p:tgtEl>
                                        <p:attrNameLst>
                                          <p:attrName>ppt_x</p:attrName>
                                        </p:attrNameLst>
                                      </p:cBhvr>
                                      <p:tavLst>
                                        <p:tav tm="0">
                                          <p:val>
                                            <p:strVal val="#ppt_x"/>
                                          </p:val>
                                        </p:tav>
                                        <p:tav tm="100000">
                                          <p:val>
                                            <p:strVal val="#ppt_x"/>
                                          </p:val>
                                        </p:tav>
                                      </p:tavLst>
                                    </p:anim>
                                    <p:anim calcmode="lin" valueType="num">
                                      <p:cBhvr>
                                        <p:cTn id="34" dur="1000" fill="hold"/>
                                        <p:tgtEl>
                                          <p:spTgt spid="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1000" fill="hold"/>
                                        <p:tgtEl>
                                          <p:spTgt spid="5"/>
                                        </p:tgtEl>
                                        <p:attrNameLst>
                                          <p:attrName>ppt_y</p:attrName>
                                        </p:attrNameLst>
                                      </p:cBhvr>
                                      <p:tavLst>
                                        <p:tav tm="0">
                                          <p:val>
                                            <p:strVal val="#ppt_y+.1"/>
                                          </p:val>
                                        </p:tav>
                                        <p:tav tm="100000">
                                          <p:val>
                                            <p:strVal val="#ppt_y"/>
                                          </p:val>
                                        </p:tav>
                                      </p:tavLst>
                                    </p:anim>
                                  </p:childTnLst>
                                </p:cTn>
                              </p:par>
                            </p:childTnLst>
                          </p:cTn>
                        </p:par>
                        <p:par>
                          <p:cTn id="40" fill="hold" nodeType="afterGroup">
                            <p:stCondLst>
                              <p:cond delay="1000"/>
                            </p:stCondLst>
                            <p:childTnLst>
                              <p:par>
                                <p:cTn id="41" presetID="22" presetClass="entr" presetSubtype="8"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left)">
                                      <p:cBhvr>
                                        <p:cTn id="43" dur="500"/>
                                        <p:tgtEl>
                                          <p:spTgt spid="12"/>
                                        </p:tgtEl>
                                      </p:cBhvr>
                                    </p:animEffect>
                                  </p:childTnLst>
                                </p:cTn>
                              </p:par>
                              <p:par>
                                <p:cTn id="44" presetID="22" presetClass="entr" presetSubtype="8" fill="hold" nodeType="with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left)">
                                      <p:cBhvr>
                                        <p:cTn id="46" dur="500"/>
                                        <p:tgtEl>
                                          <p:spTgt spid="14"/>
                                        </p:tgtEl>
                                      </p:cBhvr>
                                    </p:animEffect>
                                  </p:childTnLst>
                                </p:cTn>
                              </p:par>
                              <p:par>
                                <p:cTn id="47" presetID="22" presetClass="entr" presetSubtype="8" fill="hold" nodeType="with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wipe(left)">
                                      <p:cBhvr>
                                        <p:cTn id="49" dur="500"/>
                                        <p:tgtEl>
                                          <p:spTgt spid="13"/>
                                        </p:tgtEl>
                                      </p:cBhvr>
                                    </p:animEffect>
                                  </p:childTnLst>
                                </p:cTn>
                              </p:par>
                            </p:childTnLst>
                          </p:cTn>
                        </p:par>
                        <p:par>
                          <p:cTn id="50" fill="hold" nodeType="afterGroup">
                            <p:stCondLst>
                              <p:cond delay="1500"/>
                            </p:stCondLst>
                            <p:childTnLst>
                              <p:par>
                                <p:cTn id="51" presetID="2" presetClass="entr" presetSubtype="4" fill="hold" grpId="0" nodeType="afterEffect">
                                  <p:stCondLst>
                                    <p:cond delay="0"/>
                                  </p:stCondLst>
                                  <p:childTnLst>
                                    <p:set>
                                      <p:cBhvr>
                                        <p:cTn id="52" dur="1" fill="hold">
                                          <p:stCondLst>
                                            <p:cond delay="0"/>
                                          </p:stCondLst>
                                        </p:cTn>
                                        <p:tgtEl>
                                          <p:spTgt spid="6"/>
                                        </p:tgtEl>
                                        <p:attrNameLst>
                                          <p:attrName>style.visibility</p:attrName>
                                        </p:attrNameLst>
                                      </p:cBhvr>
                                      <p:to>
                                        <p:strVal val="visible"/>
                                      </p:to>
                                    </p:set>
                                    <p:anim calcmode="lin" valueType="num">
                                      <p:cBhvr additive="base">
                                        <p:cTn id="53" dur="500" fill="hold"/>
                                        <p:tgtEl>
                                          <p:spTgt spid="6"/>
                                        </p:tgtEl>
                                        <p:attrNameLst>
                                          <p:attrName>ppt_x</p:attrName>
                                        </p:attrNameLst>
                                      </p:cBhvr>
                                      <p:tavLst>
                                        <p:tav tm="0">
                                          <p:val>
                                            <p:strVal val="#ppt_x"/>
                                          </p:val>
                                        </p:tav>
                                        <p:tav tm="100000">
                                          <p:val>
                                            <p:strVal val="#ppt_x"/>
                                          </p:val>
                                        </p:tav>
                                      </p:tavLst>
                                    </p:anim>
                                    <p:anim calcmode="lin" valueType="num">
                                      <p:cBhvr additive="base">
                                        <p:cTn id="54" dur="500" fill="hold"/>
                                        <p:tgtEl>
                                          <p:spTgt spid="6"/>
                                        </p:tgtEl>
                                        <p:attrNameLst>
                                          <p:attrName>ppt_y</p:attrName>
                                        </p:attrNameLst>
                                      </p:cBhvr>
                                      <p:tavLst>
                                        <p:tav tm="0">
                                          <p:val>
                                            <p:strVal val="1+#ppt_h/2"/>
                                          </p:val>
                                        </p:tav>
                                        <p:tav tm="100000">
                                          <p:val>
                                            <p:strVal val="#ppt_y"/>
                                          </p:val>
                                        </p:tav>
                                      </p:tavLst>
                                    </p:anim>
                                  </p:childTnLst>
                                </p:cTn>
                              </p:par>
                            </p:childTnLst>
                          </p:cTn>
                        </p:par>
                        <p:par>
                          <p:cTn id="55" fill="hold" nodeType="afterGroup">
                            <p:stCondLst>
                              <p:cond delay="2000"/>
                            </p:stCondLst>
                            <p:childTnLst>
                              <p:par>
                                <p:cTn id="56" presetID="22" presetClass="entr" presetSubtype="4" fill="hold" nodeType="after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wipe(down)">
                                      <p:cBhvr>
                                        <p:cTn id="58" dur="500"/>
                                        <p:tgtEl>
                                          <p:spTgt spid="11"/>
                                        </p:tgtEl>
                                      </p:cBhvr>
                                    </p:animEffect>
                                  </p:childTnLst>
                                </p:cTn>
                              </p:par>
                            </p:childTnLst>
                          </p:cTn>
                        </p:par>
                        <p:par>
                          <p:cTn id="59" fill="hold" nodeType="afterGroup">
                            <p:stCondLst>
                              <p:cond delay="2500"/>
                            </p:stCondLst>
                            <p:childTnLst>
                              <p:par>
                                <p:cTn id="60" presetID="53" presetClass="entr" presetSubtype="16" fill="hold" nodeType="afterEffect">
                                  <p:stCondLst>
                                    <p:cond delay="0"/>
                                  </p:stCondLst>
                                  <p:childTnLst>
                                    <p:set>
                                      <p:cBhvr>
                                        <p:cTn id="61" dur="1" fill="hold">
                                          <p:stCondLst>
                                            <p:cond delay="0"/>
                                          </p:stCondLst>
                                        </p:cTn>
                                        <p:tgtEl>
                                          <p:spTgt spid="7"/>
                                        </p:tgtEl>
                                        <p:attrNameLst>
                                          <p:attrName>style.visibility</p:attrName>
                                        </p:attrNameLst>
                                      </p:cBhvr>
                                      <p:to>
                                        <p:strVal val="visible"/>
                                      </p:to>
                                    </p:set>
                                    <p:anim calcmode="lin" valueType="num">
                                      <p:cBhvr>
                                        <p:cTn id="62" dur="500" fill="hold"/>
                                        <p:tgtEl>
                                          <p:spTgt spid="7"/>
                                        </p:tgtEl>
                                        <p:attrNameLst>
                                          <p:attrName>ppt_w</p:attrName>
                                        </p:attrNameLst>
                                      </p:cBhvr>
                                      <p:tavLst>
                                        <p:tav tm="0">
                                          <p:val>
                                            <p:fltVal val="0"/>
                                          </p:val>
                                        </p:tav>
                                        <p:tav tm="100000">
                                          <p:val>
                                            <p:strVal val="#ppt_w"/>
                                          </p:val>
                                        </p:tav>
                                      </p:tavLst>
                                    </p:anim>
                                    <p:anim calcmode="lin" valueType="num">
                                      <p:cBhvr>
                                        <p:cTn id="63" dur="500" fill="hold"/>
                                        <p:tgtEl>
                                          <p:spTgt spid="7"/>
                                        </p:tgtEl>
                                        <p:attrNameLst>
                                          <p:attrName>ppt_h</p:attrName>
                                        </p:attrNameLst>
                                      </p:cBhvr>
                                      <p:tavLst>
                                        <p:tav tm="0">
                                          <p:val>
                                            <p:fltVal val="0"/>
                                          </p:val>
                                        </p:tav>
                                        <p:tav tm="100000">
                                          <p:val>
                                            <p:strVal val="#ppt_h"/>
                                          </p:val>
                                        </p:tav>
                                      </p:tavLst>
                                    </p:anim>
                                    <p:animEffect transition="in" filter="fade">
                                      <p:cBhvr>
                                        <p:cTn id="64" dur="500"/>
                                        <p:tgtEl>
                                          <p:spTgt spid="7"/>
                                        </p:tgtEl>
                                      </p:cBhvr>
                                    </p:animEffect>
                                  </p:childTnLst>
                                </p:cTn>
                              </p:par>
                            </p:childTnLst>
                          </p:cTn>
                        </p:par>
                      </p:childTnLst>
                    </p:cTn>
                  </p:par>
                  <p:par>
                    <p:cTn id="65" fill="hold" nodeType="clickPar">
                      <p:stCondLst>
                        <p:cond delay="indefinite"/>
                      </p:stCondLst>
                      <p:childTnLst>
                        <p:par>
                          <p:cTn id="66" fill="hold" nodeType="withGroup">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fade">
                                      <p:cBhvr>
                                        <p:cTn id="69" dur="1000"/>
                                        <p:tgtEl>
                                          <p:spTgt spid="17"/>
                                        </p:tgtEl>
                                      </p:cBhvr>
                                    </p:animEffect>
                                    <p:anim calcmode="lin" valueType="num">
                                      <p:cBhvr>
                                        <p:cTn id="70" dur="1000" fill="hold"/>
                                        <p:tgtEl>
                                          <p:spTgt spid="17"/>
                                        </p:tgtEl>
                                        <p:attrNameLst>
                                          <p:attrName>ppt_x</p:attrName>
                                        </p:attrNameLst>
                                      </p:cBhvr>
                                      <p:tavLst>
                                        <p:tav tm="0">
                                          <p:val>
                                            <p:strVal val="#ppt_x"/>
                                          </p:val>
                                        </p:tav>
                                        <p:tav tm="100000">
                                          <p:val>
                                            <p:strVal val="#ppt_x"/>
                                          </p:val>
                                        </p:tav>
                                      </p:tavLst>
                                    </p:anim>
                                    <p:anim calcmode="lin" valueType="num">
                                      <p:cBhvr>
                                        <p:cTn id="7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72" fill="hold" nodeType="clickPar">
                      <p:stCondLst>
                        <p:cond delay="indefinite"/>
                      </p:stCondLst>
                      <p:childTnLst>
                        <p:par>
                          <p:cTn id="73" fill="hold" nodeType="withGroup">
                            <p:stCondLst>
                              <p:cond delay="0"/>
                            </p:stCondLst>
                            <p:childTnLst>
                              <p:par>
                                <p:cTn id="74" presetID="53" presetClass="entr" presetSubtype="16" fill="hold" grpId="0" nodeType="clickEffect">
                                  <p:stCondLst>
                                    <p:cond delay="0"/>
                                  </p:stCondLst>
                                  <p:childTnLst>
                                    <p:set>
                                      <p:cBhvr>
                                        <p:cTn id="75" dur="1" fill="hold">
                                          <p:stCondLst>
                                            <p:cond delay="0"/>
                                          </p:stCondLst>
                                        </p:cTn>
                                        <p:tgtEl>
                                          <p:spTgt spid="8"/>
                                        </p:tgtEl>
                                        <p:attrNameLst>
                                          <p:attrName>style.visibility</p:attrName>
                                        </p:attrNameLst>
                                      </p:cBhvr>
                                      <p:to>
                                        <p:strVal val="visible"/>
                                      </p:to>
                                    </p:set>
                                    <p:anim calcmode="lin" valueType="num">
                                      <p:cBhvr>
                                        <p:cTn id="76" dur="500" fill="hold"/>
                                        <p:tgtEl>
                                          <p:spTgt spid="8"/>
                                        </p:tgtEl>
                                        <p:attrNameLst>
                                          <p:attrName>ppt_w</p:attrName>
                                        </p:attrNameLst>
                                      </p:cBhvr>
                                      <p:tavLst>
                                        <p:tav tm="0">
                                          <p:val>
                                            <p:fltVal val="0"/>
                                          </p:val>
                                        </p:tav>
                                        <p:tav tm="100000">
                                          <p:val>
                                            <p:strVal val="#ppt_w"/>
                                          </p:val>
                                        </p:tav>
                                      </p:tavLst>
                                    </p:anim>
                                    <p:anim calcmode="lin" valueType="num">
                                      <p:cBhvr>
                                        <p:cTn id="77" dur="500" fill="hold"/>
                                        <p:tgtEl>
                                          <p:spTgt spid="8"/>
                                        </p:tgtEl>
                                        <p:attrNameLst>
                                          <p:attrName>ppt_h</p:attrName>
                                        </p:attrNameLst>
                                      </p:cBhvr>
                                      <p:tavLst>
                                        <p:tav tm="0">
                                          <p:val>
                                            <p:fltVal val="0"/>
                                          </p:val>
                                        </p:tav>
                                        <p:tav tm="100000">
                                          <p:val>
                                            <p:strVal val="#ppt_h"/>
                                          </p:val>
                                        </p:tav>
                                      </p:tavLst>
                                    </p:anim>
                                    <p:animEffect transition="in" filter="fade">
                                      <p:cBhvr>
                                        <p:cTn id="78" dur="500"/>
                                        <p:tgtEl>
                                          <p:spTgt spid="8"/>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9"/>
                                        </p:tgtEl>
                                        <p:attrNameLst>
                                          <p:attrName>style.visibility</p:attrName>
                                        </p:attrNameLst>
                                      </p:cBhvr>
                                      <p:to>
                                        <p:strVal val="visible"/>
                                      </p:to>
                                    </p:set>
                                    <p:anim calcmode="lin" valueType="num">
                                      <p:cBhvr>
                                        <p:cTn id="81" dur="500" fill="hold"/>
                                        <p:tgtEl>
                                          <p:spTgt spid="9"/>
                                        </p:tgtEl>
                                        <p:attrNameLst>
                                          <p:attrName>ppt_w</p:attrName>
                                        </p:attrNameLst>
                                      </p:cBhvr>
                                      <p:tavLst>
                                        <p:tav tm="0">
                                          <p:val>
                                            <p:fltVal val="0"/>
                                          </p:val>
                                        </p:tav>
                                        <p:tav tm="100000">
                                          <p:val>
                                            <p:strVal val="#ppt_w"/>
                                          </p:val>
                                        </p:tav>
                                      </p:tavLst>
                                    </p:anim>
                                    <p:anim calcmode="lin" valueType="num">
                                      <p:cBhvr>
                                        <p:cTn id="82" dur="500" fill="hold"/>
                                        <p:tgtEl>
                                          <p:spTgt spid="9"/>
                                        </p:tgtEl>
                                        <p:attrNameLst>
                                          <p:attrName>ppt_h</p:attrName>
                                        </p:attrNameLst>
                                      </p:cBhvr>
                                      <p:tavLst>
                                        <p:tav tm="0">
                                          <p:val>
                                            <p:fltVal val="0"/>
                                          </p:val>
                                        </p:tav>
                                        <p:tav tm="100000">
                                          <p:val>
                                            <p:strVal val="#ppt_h"/>
                                          </p:val>
                                        </p:tav>
                                      </p:tavLst>
                                    </p:anim>
                                    <p:animEffect transition="in" filter="fade">
                                      <p:cBhvr>
                                        <p:cTn id="83" dur="500"/>
                                        <p:tgtEl>
                                          <p:spTgt spid="9"/>
                                        </p:tgtEl>
                                      </p:cBhvr>
                                    </p:animEffect>
                                  </p:childTnLst>
                                </p:cTn>
                              </p:par>
                            </p:childTnLst>
                          </p:cTn>
                        </p:par>
                      </p:childTnLst>
                    </p:cTn>
                  </p:par>
                  <p:par>
                    <p:cTn id="84" fill="hold" nodeType="clickPar">
                      <p:stCondLst>
                        <p:cond delay="indefinite"/>
                      </p:stCondLst>
                      <p:childTnLst>
                        <p:par>
                          <p:cTn id="85" fill="hold" nodeType="withGroup">
                            <p:stCondLst>
                              <p:cond delay="0"/>
                            </p:stCondLst>
                            <p:childTnLst>
                              <p:par>
                                <p:cTn id="86" presetID="31" presetClass="entr" presetSubtype="0" fill="hold" grpId="0" nodeType="clickEffect">
                                  <p:stCondLst>
                                    <p:cond delay="0"/>
                                  </p:stCondLst>
                                  <p:childTnLst>
                                    <p:set>
                                      <p:cBhvr>
                                        <p:cTn id="87" dur="1" fill="hold">
                                          <p:stCondLst>
                                            <p:cond delay="0"/>
                                          </p:stCondLst>
                                        </p:cTn>
                                        <p:tgtEl>
                                          <p:spTgt spid="10"/>
                                        </p:tgtEl>
                                        <p:attrNameLst>
                                          <p:attrName>style.visibility</p:attrName>
                                        </p:attrNameLst>
                                      </p:cBhvr>
                                      <p:to>
                                        <p:strVal val="visible"/>
                                      </p:to>
                                    </p:set>
                                    <p:anim calcmode="lin" valueType="num">
                                      <p:cBhvr>
                                        <p:cTn id="88" dur="1000" fill="hold"/>
                                        <p:tgtEl>
                                          <p:spTgt spid="10"/>
                                        </p:tgtEl>
                                        <p:attrNameLst>
                                          <p:attrName>ppt_w</p:attrName>
                                        </p:attrNameLst>
                                      </p:cBhvr>
                                      <p:tavLst>
                                        <p:tav tm="0">
                                          <p:val>
                                            <p:fltVal val="0"/>
                                          </p:val>
                                        </p:tav>
                                        <p:tav tm="100000">
                                          <p:val>
                                            <p:strVal val="#ppt_w"/>
                                          </p:val>
                                        </p:tav>
                                      </p:tavLst>
                                    </p:anim>
                                    <p:anim calcmode="lin" valueType="num">
                                      <p:cBhvr>
                                        <p:cTn id="89" dur="1000" fill="hold"/>
                                        <p:tgtEl>
                                          <p:spTgt spid="10"/>
                                        </p:tgtEl>
                                        <p:attrNameLst>
                                          <p:attrName>ppt_h</p:attrName>
                                        </p:attrNameLst>
                                      </p:cBhvr>
                                      <p:tavLst>
                                        <p:tav tm="0">
                                          <p:val>
                                            <p:fltVal val="0"/>
                                          </p:val>
                                        </p:tav>
                                        <p:tav tm="100000">
                                          <p:val>
                                            <p:strVal val="#ppt_h"/>
                                          </p:val>
                                        </p:tav>
                                      </p:tavLst>
                                    </p:anim>
                                    <p:anim calcmode="lin" valueType="num">
                                      <p:cBhvr>
                                        <p:cTn id="90" dur="1000" fill="hold"/>
                                        <p:tgtEl>
                                          <p:spTgt spid="10"/>
                                        </p:tgtEl>
                                        <p:attrNameLst>
                                          <p:attrName>style.rotation</p:attrName>
                                        </p:attrNameLst>
                                      </p:cBhvr>
                                      <p:tavLst>
                                        <p:tav tm="0">
                                          <p:val>
                                            <p:fltVal val="90"/>
                                          </p:val>
                                        </p:tav>
                                        <p:tav tm="100000">
                                          <p:val>
                                            <p:fltVal val="0"/>
                                          </p:val>
                                        </p:tav>
                                      </p:tavLst>
                                    </p:anim>
                                    <p:animEffect transition="in" filter="fade">
                                      <p:cBhvr>
                                        <p:cTn id="91" dur="1000"/>
                                        <p:tgtEl>
                                          <p:spTgt spid="10"/>
                                        </p:tgtEl>
                                      </p:cBhvr>
                                    </p:animEffect>
                                  </p:childTnLst>
                                </p:cTn>
                              </p:par>
                            </p:childTnLst>
                          </p:cTn>
                        </p:par>
                      </p:childTnLst>
                    </p:cTn>
                  </p:par>
                  <p:par>
                    <p:cTn id="92" fill="hold" nodeType="clickPar">
                      <p:stCondLst>
                        <p:cond delay="indefinite"/>
                      </p:stCondLst>
                      <p:childTnLst>
                        <p:par>
                          <p:cTn id="93" fill="hold" nodeType="withGroup">
                            <p:stCondLst>
                              <p:cond delay="0"/>
                            </p:stCondLst>
                            <p:childTnLst>
                              <p:par>
                                <p:cTn id="94" presetID="53" presetClass="entr" presetSubtype="16" repeatCount="indefinite" fill="hold" grpId="0" nodeType="clickEffect">
                                  <p:stCondLst>
                                    <p:cond delay="0"/>
                                  </p:stCondLst>
                                  <p:childTnLst>
                                    <p:set>
                                      <p:cBhvr>
                                        <p:cTn id="95" dur="1" fill="hold">
                                          <p:stCondLst>
                                            <p:cond delay="0"/>
                                          </p:stCondLst>
                                        </p:cTn>
                                        <p:tgtEl>
                                          <p:spTgt spid="19"/>
                                        </p:tgtEl>
                                        <p:attrNameLst>
                                          <p:attrName>style.visibility</p:attrName>
                                        </p:attrNameLst>
                                      </p:cBhvr>
                                      <p:to>
                                        <p:strVal val="visible"/>
                                      </p:to>
                                    </p:set>
                                    <p:anim calcmode="lin" valueType="num">
                                      <p:cBhvr>
                                        <p:cTn id="96" dur="500" fill="hold"/>
                                        <p:tgtEl>
                                          <p:spTgt spid="19"/>
                                        </p:tgtEl>
                                        <p:attrNameLst>
                                          <p:attrName>ppt_w</p:attrName>
                                        </p:attrNameLst>
                                      </p:cBhvr>
                                      <p:tavLst>
                                        <p:tav tm="0">
                                          <p:val>
                                            <p:fltVal val="0"/>
                                          </p:val>
                                        </p:tav>
                                        <p:tav tm="100000">
                                          <p:val>
                                            <p:strVal val="#ppt_w"/>
                                          </p:val>
                                        </p:tav>
                                      </p:tavLst>
                                    </p:anim>
                                    <p:anim calcmode="lin" valueType="num">
                                      <p:cBhvr>
                                        <p:cTn id="97" dur="500" fill="hold"/>
                                        <p:tgtEl>
                                          <p:spTgt spid="19"/>
                                        </p:tgtEl>
                                        <p:attrNameLst>
                                          <p:attrName>ppt_h</p:attrName>
                                        </p:attrNameLst>
                                      </p:cBhvr>
                                      <p:tavLst>
                                        <p:tav tm="0">
                                          <p:val>
                                            <p:fltVal val="0"/>
                                          </p:val>
                                        </p:tav>
                                        <p:tav tm="100000">
                                          <p:val>
                                            <p:strVal val="#ppt_h"/>
                                          </p:val>
                                        </p:tav>
                                      </p:tavLst>
                                    </p:anim>
                                    <p:animEffect transition="in" filter="fade">
                                      <p:cBhvr>
                                        <p:cTn id="98" dur="500"/>
                                        <p:tgtEl>
                                          <p:spTgt spid="19"/>
                                        </p:tgtEl>
                                      </p:cBhvr>
                                    </p:animEffect>
                                  </p:childTnLst>
                                </p:cTn>
                              </p:par>
                            </p:childTnLst>
                          </p:cTn>
                        </p:par>
                      </p:childTnLst>
                    </p:cTn>
                  </p:par>
                  <p:par>
                    <p:cTn id="99" fill="hold" nodeType="clickPar">
                      <p:stCondLst>
                        <p:cond delay="indefinite"/>
                      </p:stCondLst>
                      <p:childTnLst>
                        <p:par>
                          <p:cTn id="100" fill="hold" nodeType="withGroup">
                            <p:stCondLst>
                              <p:cond delay="0"/>
                            </p:stCondLst>
                            <p:childTnLst>
                              <p:par>
                                <p:cTn id="101" presetID="15" presetClass="entr" presetSubtype="0" fill="hold" nodeType="clickEffect">
                                  <p:stCondLst>
                                    <p:cond delay="0"/>
                                  </p:stCondLst>
                                  <p:childTnLst>
                                    <p:set>
                                      <p:cBhvr>
                                        <p:cTn id="102" dur="1" fill="hold">
                                          <p:stCondLst>
                                            <p:cond delay="0"/>
                                          </p:stCondLst>
                                        </p:cTn>
                                        <p:tgtEl>
                                          <p:spTgt spid="18"/>
                                        </p:tgtEl>
                                        <p:attrNameLst>
                                          <p:attrName>style.visibility</p:attrName>
                                        </p:attrNameLst>
                                      </p:cBhvr>
                                      <p:to>
                                        <p:strVal val="visible"/>
                                      </p:to>
                                    </p:set>
                                    <p:anim calcmode="lin" valueType="num">
                                      <p:cBhvr>
                                        <p:cTn id="103" dur="1000" fill="hold"/>
                                        <p:tgtEl>
                                          <p:spTgt spid="18"/>
                                        </p:tgtEl>
                                        <p:attrNameLst>
                                          <p:attrName>ppt_w</p:attrName>
                                        </p:attrNameLst>
                                      </p:cBhvr>
                                      <p:tavLst>
                                        <p:tav tm="0">
                                          <p:val>
                                            <p:fltVal val="0"/>
                                          </p:val>
                                        </p:tav>
                                        <p:tav tm="100000">
                                          <p:val>
                                            <p:strVal val="#ppt_w"/>
                                          </p:val>
                                        </p:tav>
                                      </p:tavLst>
                                    </p:anim>
                                    <p:anim calcmode="lin" valueType="num">
                                      <p:cBhvr>
                                        <p:cTn id="104" dur="1000" fill="hold"/>
                                        <p:tgtEl>
                                          <p:spTgt spid="18"/>
                                        </p:tgtEl>
                                        <p:attrNameLst>
                                          <p:attrName>ppt_h</p:attrName>
                                        </p:attrNameLst>
                                      </p:cBhvr>
                                      <p:tavLst>
                                        <p:tav tm="0">
                                          <p:val>
                                            <p:fltVal val="0"/>
                                          </p:val>
                                        </p:tav>
                                        <p:tav tm="100000">
                                          <p:val>
                                            <p:strVal val="#ppt_h"/>
                                          </p:val>
                                        </p:tav>
                                      </p:tavLst>
                                    </p:anim>
                                    <p:anim calcmode="lin" valueType="num">
                                      <p:cBhvr>
                                        <p:cTn id="105" dur="1000" fill="hold"/>
                                        <p:tgtEl>
                                          <p:spTgt spid="18"/>
                                        </p:tgtEl>
                                        <p:attrNameLst>
                                          <p:attrName>ppt_x</p:attrName>
                                        </p:attrNameLst>
                                      </p:cBhvr>
                                      <p:tavLst>
                                        <p:tav tm="0" fmla="#ppt_x+(cos(-2*pi*(1-$))*-#ppt_x-sin(-2*pi*(1-$))*(1-#ppt_y))*(1-$)">
                                          <p:val>
                                            <p:fltVal val="0"/>
                                          </p:val>
                                        </p:tav>
                                        <p:tav tm="100000">
                                          <p:val>
                                            <p:fltVal val="1"/>
                                          </p:val>
                                        </p:tav>
                                      </p:tavLst>
                                    </p:anim>
                                    <p:anim calcmode="lin" valueType="num">
                                      <p:cBhvr>
                                        <p:cTn id="106" dur="1000" fill="hold"/>
                                        <p:tgtEl>
                                          <p:spTgt spid="18"/>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07" fill="hold">
                      <p:stCondLst>
                        <p:cond delay="indefinite"/>
                      </p:stCondLst>
                      <p:childTnLst>
                        <p:par>
                          <p:cTn id="108" fill="hold">
                            <p:stCondLst>
                              <p:cond delay="0"/>
                            </p:stCondLst>
                            <p:childTnLst>
                              <p:par>
                                <p:cTn id="109" presetID="2" presetClass="entr" presetSubtype="1" fill="hold" grpId="0" nodeType="clickEffect">
                                  <p:stCondLst>
                                    <p:cond delay="0"/>
                                  </p:stCondLst>
                                  <p:childTnLst>
                                    <p:set>
                                      <p:cBhvr>
                                        <p:cTn id="110" dur="1" fill="hold">
                                          <p:stCondLst>
                                            <p:cond delay="0"/>
                                          </p:stCondLst>
                                        </p:cTn>
                                        <p:tgtEl>
                                          <p:spTgt spid="20"/>
                                        </p:tgtEl>
                                        <p:attrNameLst>
                                          <p:attrName>style.visibility</p:attrName>
                                        </p:attrNameLst>
                                      </p:cBhvr>
                                      <p:to>
                                        <p:strVal val="visible"/>
                                      </p:to>
                                    </p:set>
                                    <p:anim calcmode="lin" valueType="num">
                                      <p:cBhvr additive="base">
                                        <p:cTn id="111" dur="500" fill="hold"/>
                                        <p:tgtEl>
                                          <p:spTgt spid="20"/>
                                        </p:tgtEl>
                                        <p:attrNameLst>
                                          <p:attrName>ppt_x</p:attrName>
                                        </p:attrNameLst>
                                      </p:cBhvr>
                                      <p:tavLst>
                                        <p:tav tm="0">
                                          <p:val>
                                            <p:strVal val="#ppt_x"/>
                                          </p:val>
                                        </p:tav>
                                        <p:tav tm="100000">
                                          <p:val>
                                            <p:strVal val="#ppt_x"/>
                                          </p:val>
                                        </p:tav>
                                      </p:tavLst>
                                    </p:anim>
                                    <p:anim calcmode="lin" valueType="num">
                                      <p:cBhvr additive="base">
                                        <p:cTn id="112" dur="500" fill="hold"/>
                                        <p:tgtEl>
                                          <p:spTgt spid="2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8" grpId="0" animBg="1"/>
      <p:bldP spid="9" grpId="0" animBg="1"/>
      <p:bldP spid="10" grpId="0" animBg="1"/>
      <p:bldP spid="17" grpId="0" animBg="1"/>
      <p:bldP spid="19" grpId="0" animBg="1"/>
      <p:bldP spid="2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a:spLocks noChangeArrowheads="1"/>
          </p:cNvSpPr>
          <p:nvPr/>
        </p:nvSpPr>
        <p:spPr bwMode="auto">
          <a:xfrm>
            <a:off x="1840702" y="2263507"/>
            <a:ext cx="7616825" cy="36988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dirty="0" err="1"/>
              <a:t>Hình</a:t>
            </a:r>
            <a:r>
              <a:rPr lang="en-US" dirty="0"/>
              <a:t> </a:t>
            </a:r>
            <a:r>
              <a:rPr lang="en-US" dirty="0" err="1"/>
              <a:t>như</a:t>
            </a:r>
            <a:r>
              <a:rPr lang="en-US" dirty="0"/>
              <a:t> </a:t>
            </a:r>
            <a:r>
              <a:rPr lang="en-US" dirty="0" err="1"/>
              <a:t>người</a:t>
            </a:r>
            <a:r>
              <a:rPr lang="en-US" dirty="0"/>
              <a:t> </a:t>
            </a:r>
            <a:r>
              <a:rPr lang="en-US" dirty="0" err="1"/>
              <a:t>đang</a:t>
            </a:r>
            <a:r>
              <a:rPr lang="en-US" dirty="0"/>
              <a:t> </a:t>
            </a:r>
            <a:r>
              <a:rPr lang="en-US" dirty="0" err="1"/>
              <a:t>ngồi</a:t>
            </a:r>
            <a:r>
              <a:rPr lang="en-US" dirty="0"/>
              <a:t> </a:t>
            </a:r>
            <a:r>
              <a:rPr lang="en-US" dirty="0" err="1"/>
              <a:t>đọc</a:t>
            </a:r>
            <a:r>
              <a:rPr lang="en-US" dirty="0"/>
              <a:t> </a:t>
            </a:r>
            <a:r>
              <a:rPr lang="en-US" dirty="0" err="1"/>
              <a:t>báo</a:t>
            </a:r>
            <a:r>
              <a:rPr lang="en-US" dirty="0"/>
              <a:t> </a:t>
            </a:r>
            <a:r>
              <a:rPr lang="en-US" dirty="0" err="1"/>
              <a:t>đằng</a:t>
            </a:r>
            <a:r>
              <a:rPr lang="en-US" dirty="0"/>
              <a:t> </a:t>
            </a:r>
            <a:r>
              <a:rPr lang="en-US" dirty="0" err="1"/>
              <a:t>kia</a:t>
            </a:r>
            <a:r>
              <a:rPr lang="en-US" dirty="0"/>
              <a:t> </a:t>
            </a:r>
            <a:r>
              <a:rPr lang="en-US" dirty="0" err="1"/>
              <a:t>là</a:t>
            </a:r>
            <a:r>
              <a:rPr lang="en-US" dirty="0"/>
              <a:t> </a:t>
            </a:r>
            <a:r>
              <a:rPr lang="en-US" dirty="0" err="1"/>
              <a:t>giáo</a:t>
            </a:r>
            <a:r>
              <a:rPr lang="en-US" dirty="0"/>
              <a:t> </a:t>
            </a:r>
            <a:r>
              <a:rPr lang="en-US" dirty="0" err="1"/>
              <a:t>viên</a:t>
            </a:r>
            <a:r>
              <a:rPr lang="en-US" dirty="0"/>
              <a:t> </a:t>
            </a:r>
            <a:r>
              <a:rPr lang="en-US" dirty="0" err="1"/>
              <a:t>tiếng</a:t>
            </a:r>
            <a:r>
              <a:rPr lang="en-US" dirty="0"/>
              <a:t> </a:t>
            </a:r>
            <a:r>
              <a:rPr lang="en-US" dirty="0" err="1"/>
              <a:t>Nhật</a:t>
            </a:r>
            <a:r>
              <a:rPr lang="en-US" dirty="0"/>
              <a:t> </a:t>
            </a:r>
            <a:r>
              <a:rPr lang="en-US" dirty="0" err="1"/>
              <a:t>mới</a:t>
            </a:r>
            <a:r>
              <a:rPr lang="en-US" dirty="0"/>
              <a:t>.</a:t>
            </a:r>
          </a:p>
        </p:txBody>
      </p:sp>
      <p:sp>
        <p:nvSpPr>
          <p:cNvPr id="5" name="TextBox 4"/>
          <p:cNvSpPr txBox="1">
            <a:spLocks noChangeArrowheads="1"/>
          </p:cNvSpPr>
          <p:nvPr/>
        </p:nvSpPr>
        <p:spPr bwMode="auto">
          <a:xfrm>
            <a:off x="1832765" y="3452285"/>
            <a:ext cx="8377237" cy="36988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dirty="0" err="1"/>
              <a:t>Hình</a:t>
            </a:r>
            <a:r>
              <a:rPr lang="en-US" dirty="0"/>
              <a:t> </a:t>
            </a:r>
            <a:r>
              <a:rPr lang="en-US" dirty="0" err="1"/>
              <a:t>như</a:t>
            </a:r>
            <a:r>
              <a:rPr lang="en-US" dirty="0"/>
              <a:t> </a:t>
            </a:r>
            <a:r>
              <a:rPr lang="en-US" dirty="0" err="1"/>
              <a:t>trưởng</a:t>
            </a:r>
            <a:r>
              <a:rPr lang="en-US" dirty="0"/>
              <a:t> </a:t>
            </a:r>
            <a:r>
              <a:rPr lang="en-US" dirty="0" err="1"/>
              <a:t>phòng</a:t>
            </a:r>
            <a:r>
              <a:rPr lang="en-US" dirty="0"/>
              <a:t> </a:t>
            </a:r>
            <a:r>
              <a:rPr lang="en-US" dirty="0" err="1"/>
              <a:t>đang</a:t>
            </a:r>
            <a:r>
              <a:rPr lang="en-US" dirty="0"/>
              <a:t> </a:t>
            </a:r>
            <a:r>
              <a:rPr lang="en-US" dirty="0" err="1"/>
              <a:t>trao</a:t>
            </a:r>
            <a:r>
              <a:rPr lang="en-US" dirty="0"/>
              <a:t> </a:t>
            </a:r>
            <a:r>
              <a:rPr lang="en-US" dirty="0" err="1"/>
              <a:t>đổi</a:t>
            </a:r>
            <a:r>
              <a:rPr lang="en-US" dirty="0"/>
              <a:t> </a:t>
            </a:r>
            <a:r>
              <a:rPr lang="en-US" dirty="0" err="1"/>
              <a:t>về</a:t>
            </a:r>
            <a:r>
              <a:rPr lang="en-US" dirty="0"/>
              <a:t> </a:t>
            </a:r>
            <a:r>
              <a:rPr lang="en-US" dirty="0" err="1"/>
              <a:t>dự</a:t>
            </a:r>
            <a:r>
              <a:rPr lang="en-US" dirty="0"/>
              <a:t> </a:t>
            </a:r>
            <a:r>
              <a:rPr lang="en-US" dirty="0" err="1"/>
              <a:t>án</a:t>
            </a:r>
            <a:r>
              <a:rPr lang="en-US" dirty="0"/>
              <a:t> </a:t>
            </a:r>
            <a:r>
              <a:rPr lang="en-US" dirty="0" err="1"/>
              <a:t>mới</a:t>
            </a:r>
            <a:r>
              <a:rPr lang="en-US" dirty="0"/>
              <a:t> </a:t>
            </a:r>
            <a:r>
              <a:rPr lang="en-US" dirty="0" err="1"/>
              <a:t>với</a:t>
            </a:r>
            <a:r>
              <a:rPr lang="en-US" dirty="0"/>
              <a:t> GĐ </a:t>
            </a:r>
            <a:r>
              <a:rPr lang="en-US" dirty="0" err="1"/>
              <a:t>trong</a:t>
            </a:r>
            <a:r>
              <a:rPr lang="en-US" dirty="0"/>
              <a:t> </a:t>
            </a:r>
            <a:r>
              <a:rPr lang="en-US" dirty="0" err="1"/>
              <a:t>phòng</a:t>
            </a:r>
            <a:r>
              <a:rPr lang="en-US" dirty="0"/>
              <a:t> </a:t>
            </a:r>
            <a:r>
              <a:rPr lang="en-US" dirty="0" err="1"/>
              <a:t>họp</a:t>
            </a:r>
            <a:r>
              <a:rPr lang="en-US" dirty="0"/>
              <a:t>.</a:t>
            </a:r>
          </a:p>
        </p:txBody>
      </p:sp>
      <p:sp>
        <p:nvSpPr>
          <p:cNvPr id="7" name="TextBox 6"/>
          <p:cNvSpPr txBox="1">
            <a:spLocks noChangeArrowheads="1"/>
          </p:cNvSpPr>
          <p:nvPr/>
        </p:nvSpPr>
        <p:spPr bwMode="auto">
          <a:xfrm>
            <a:off x="1840702" y="4541921"/>
            <a:ext cx="6015037" cy="36988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dirty="0" err="1"/>
              <a:t>Hình</a:t>
            </a:r>
            <a:r>
              <a:rPr lang="en-US" dirty="0"/>
              <a:t> </a:t>
            </a:r>
            <a:r>
              <a:rPr lang="en-US" dirty="0" err="1"/>
              <a:t>như</a:t>
            </a:r>
            <a:r>
              <a:rPr lang="en-US" dirty="0"/>
              <a:t> </a:t>
            </a:r>
            <a:r>
              <a:rPr lang="en-US" dirty="0" err="1"/>
              <a:t>bài</a:t>
            </a:r>
            <a:r>
              <a:rPr lang="en-US" dirty="0"/>
              <a:t> </a:t>
            </a:r>
            <a:r>
              <a:rPr lang="en-US" dirty="0" err="1"/>
              <a:t>thi</a:t>
            </a:r>
            <a:r>
              <a:rPr lang="en-US" dirty="0"/>
              <a:t> </a:t>
            </a:r>
            <a:r>
              <a:rPr lang="en-US" dirty="0" err="1"/>
              <a:t>năm</a:t>
            </a:r>
            <a:r>
              <a:rPr lang="en-US" dirty="0"/>
              <a:t> nay </a:t>
            </a:r>
            <a:r>
              <a:rPr lang="en-US" dirty="0" err="1"/>
              <a:t>khó</a:t>
            </a:r>
            <a:r>
              <a:rPr lang="en-US" dirty="0"/>
              <a:t> </a:t>
            </a:r>
            <a:r>
              <a:rPr lang="en-US" dirty="0" err="1"/>
              <a:t>hơn</a:t>
            </a:r>
            <a:r>
              <a:rPr lang="en-US" dirty="0"/>
              <a:t> (</a:t>
            </a:r>
            <a:r>
              <a:rPr lang="en-US" dirty="0" err="1"/>
              <a:t>bài</a:t>
            </a:r>
            <a:r>
              <a:rPr lang="en-US" dirty="0"/>
              <a:t> </a:t>
            </a:r>
            <a:r>
              <a:rPr lang="en-US" dirty="0" err="1"/>
              <a:t>thi</a:t>
            </a:r>
            <a:r>
              <a:rPr lang="en-US" dirty="0"/>
              <a:t>) </a:t>
            </a:r>
            <a:r>
              <a:rPr lang="en-US" dirty="0" err="1"/>
              <a:t>năm</a:t>
            </a:r>
            <a:r>
              <a:rPr lang="en-US" dirty="0"/>
              <a:t> </a:t>
            </a:r>
            <a:r>
              <a:rPr lang="en-US" dirty="0" err="1"/>
              <a:t>ngoái</a:t>
            </a:r>
            <a:r>
              <a:rPr lang="en-US" dirty="0"/>
              <a:t>.</a:t>
            </a:r>
          </a:p>
        </p:txBody>
      </p:sp>
      <p:sp>
        <p:nvSpPr>
          <p:cNvPr id="9" name="TextBox 8"/>
          <p:cNvSpPr txBox="1">
            <a:spLocks noChangeArrowheads="1"/>
          </p:cNvSpPr>
          <p:nvPr/>
        </p:nvSpPr>
        <p:spPr bwMode="auto">
          <a:xfrm>
            <a:off x="1880143" y="5509203"/>
            <a:ext cx="4575175" cy="369887"/>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dirty="0" err="1"/>
              <a:t>Hình</a:t>
            </a:r>
            <a:r>
              <a:rPr lang="en-US" dirty="0"/>
              <a:t> </a:t>
            </a:r>
            <a:r>
              <a:rPr lang="en-US" dirty="0" err="1"/>
              <a:t>như</a:t>
            </a:r>
            <a:r>
              <a:rPr lang="en-US" dirty="0"/>
              <a:t> </a:t>
            </a:r>
            <a:r>
              <a:rPr lang="en-US" dirty="0" err="1"/>
              <a:t>đôi</a:t>
            </a:r>
            <a:r>
              <a:rPr lang="en-US" dirty="0"/>
              <a:t> </a:t>
            </a:r>
            <a:r>
              <a:rPr lang="en-US" dirty="0" err="1"/>
              <a:t>giầy</a:t>
            </a:r>
            <a:r>
              <a:rPr lang="en-US" dirty="0"/>
              <a:t> </a:t>
            </a:r>
            <a:r>
              <a:rPr lang="en-US" dirty="0" err="1"/>
              <a:t>này</a:t>
            </a:r>
            <a:r>
              <a:rPr lang="en-US" dirty="0"/>
              <a:t> </a:t>
            </a:r>
            <a:r>
              <a:rPr lang="en-US" dirty="0" err="1"/>
              <a:t>được</a:t>
            </a:r>
            <a:r>
              <a:rPr lang="en-US" dirty="0"/>
              <a:t> </a:t>
            </a:r>
            <a:r>
              <a:rPr lang="en-US" dirty="0" err="1"/>
              <a:t>làm</a:t>
            </a:r>
            <a:r>
              <a:rPr lang="en-US" dirty="0"/>
              <a:t> </a:t>
            </a:r>
            <a:r>
              <a:rPr lang="en-US" dirty="0" err="1"/>
              <a:t>từ</a:t>
            </a:r>
            <a:r>
              <a:rPr lang="en-US" dirty="0"/>
              <a:t> da </a:t>
            </a:r>
            <a:r>
              <a:rPr lang="en-US" dirty="0" err="1"/>
              <a:t>hổ</a:t>
            </a:r>
            <a:r>
              <a:rPr lang="en-US" dirty="0"/>
              <a:t>.</a:t>
            </a:r>
          </a:p>
        </p:txBody>
      </p:sp>
      <p:sp>
        <p:nvSpPr>
          <p:cNvPr id="11" name="TextBox 10"/>
          <p:cNvSpPr txBox="1">
            <a:spLocks noChangeArrowheads="1"/>
          </p:cNvSpPr>
          <p:nvPr/>
        </p:nvSpPr>
        <p:spPr bwMode="auto">
          <a:xfrm>
            <a:off x="1841269" y="6314282"/>
            <a:ext cx="6022975" cy="369888"/>
          </a:xfrm>
          <a:prstGeom prst="rect">
            <a:avLst/>
          </a:prstGeom>
          <a:noFill/>
          <a:ln>
            <a:noFill/>
          </a:ln>
        </p:spPr>
        <p:style>
          <a:lnRef idx="1">
            <a:schemeClr val="accent3"/>
          </a:lnRef>
          <a:fillRef idx="2">
            <a:schemeClr val="accent3"/>
          </a:fillRef>
          <a:effectRef idx="1">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dirty="0" err="1"/>
              <a:t>Hình</a:t>
            </a:r>
            <a:r>
              <a:rPr lang="en-US" dirty="0"/>
              <a:t> </a:t>
            </a:r>
            <a:r>
              <a:rPr lang="en-US" dirty="0" err="1"/>
              <a:t>như</a:t>
            </a:r>
            <a:r>
              <a:rPr lang="en-US" dirty="0"/>
              <a:t> (</a:t>
            </a:r>
            <a:r>
              <a:rPr lang="en-US" dirty="0" err="1"/>
              <a:t>mình</a:t>
            </a:r>
            <a:r>
              <a:rPr lang="en-US" dirty="0"/>
              <a:t>) </a:t>
            </a:r>
            <a:r>
              <a:rPr lang="en-US" dirty="0" err="1"/>
              <a:t>đã</a:t>
            </a:r>
            <a:r>
              <a:rPr lang="en-US" dirty="0"/>
              <a:t> </a:t>
            </a:r>
            <a:r>
              <a:rPr lang="en-US" dirty="0" err="1" smtClean="0"/>
              <a:t>gặp</a:t>
            </a:r>
            <a:r>
              <a:rPr lang="en-US" dirty="0" smtClean="0"/>
              <a:t> </a:t>
            </a:r>
            <a:r>
              <a:rPr lang="en-US" dirty="0" err="1"/>
              <a:t>bố</a:t>
            </a:r>
            <a:r>
              <a:rPr lang="en-US" dirty="0"/>
              <a:t> </a:t>
            </a:r>
            <a:r>
              <a:rPr lang="en-US" dirty="0" err="1"/>
              <a:t>mẹ</a:t>
            </a:r>
            <a:r>
              <a:rPr lang="en-US" dirty="0"/>
              <a:t> </a:t>
            </a:r>
            <a:r>
              <a:rPr lang="en-US" dirty="0" err="1"/>
              <a:t>cô</a:t>
            </a:r>
            <a:r>
              <a:rPr lang="en-US" dirty="0"/>
              <a:t> </a:t>
            </a:r>
            <a:r>
              <a:rPr lang="en-US" dirty="0" err="1"/>
              <a:t>ấy</a:t>
            </a:r>
            <a:r>
              <a:rPr lang="en-US" dirty="0"/>
              <a:t> ở </a:t>
            </a:r>
            <a:r>
              <a:rPr lang="en-US" dirty="0" err="1"/>
              <a:t>đâu</a:t>
            </a:r>
            <a:r>
              <a:rPr lang="en-US" dirty="0"/>
              <a:t> </a:t>
            </a:r>
            <a:r>
              <a:rPr lang="en-US" dirty="0" err="1"/>
              <a:t>đó</a:t>
            </a:r>
            <a:r>
              <a:rPr lang="en-US" dirty="0"/>
              <a:t>.</a:t>
            </a:r>
          </a:p>
        </p:txBody>
      </p:sp>
      <p:sp>
        <p:nvSpPr>
          <p:cNvPr id="4" name="Rounded Rectangle 3"/>
          <p:cNvSpPr/>
          <p:nvPr/>
        </p:nvSpPr>
        <p:spPr>
          <a:xfrm>
            <a:off x="1609725" y="1841493"/>
            <a:ext cx="8982075" cy="925512"/>
          </a:xfrm>
          <a:prstGeom prst="roundRect">
            <a:avLst/>
          </a:prstGeom>
          <a:solidFill>
            <a:schemeClr val="tx1"/>
          </a:solidFill>
        </p:spPr>
        <p:style>
          <a:lnRef idx="1">
            <a:schemeClr val="accent2"/>
          </a:lnRef>
          <a:fillRef idx="2">
            <a:schemeClr val="accent2"/>
          </a:fillRef>
          <a:effectRef idx="1">
            <a:schemeClr val="accent2"/>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あそこで座って新聞を読んでいる人は　新しい日本語の先生のようです。</a:t>
            </a:r>
            <a:endParaRPr lang="en-US" sz="3200" dirty="0">
              <a:latin typeface="NtMotoyaKyotai" pitchFamily="18" charset="-128"/>
              <a:ea typeface="NtMotoyaKyotai" pitchFamily="18" charset="-128"/>
            </a:endParaRPr>
          </a:p>
        </p:txBody>
      </p:sp>
      <p:sp>
        <p:nvSpPr>
          <p:cNvPr id="6" name="Rounded Rectangle 5"/>
          <p:cNvSpPr/>
          <p:nvPr/>
        </p:nvSpPr>
        <p:spPr>
          <a:xfrm>
            <a:off x="1601788" y="3028565"/>
            <a:ext cx="9278914" cy="1066800"/>
          </a:xfrm>
          <a:prstGeom prst="roundRect">
            <a:avLst/>
          </a:prstGeom>
          <a:solidFill>
            <a:schemeClr val="tx1"/>
          </a:solidFill>
        </p:spPr>
        <p:style>
          <a:lnRef idx="1">
            <a:schemeClr val="accent2"/>
          </a:lnRef>
          <a:fillRef idx="2">
            <a:schemeClr val="accent2"/>
          </a:fillRef>
          <a:effectRef idx="1">
            <a:schemeClr val="accent2"/>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部長は　会議室</a:t>
            </a:r>
            <a:r>
              <a:rPr lang="ja-JP" altLang="en-US" sz="3200" dirty="0" smtClean="0">
                <a:latin typeface="NtMotoyaKyotai" pitchFamily="18" charset="-128"/>
                <a:ea typeface="NtMotoyaKyotai" pitchFamily="18" charset="-128"/>
              </a:rPr>
              <a:t>で　社</a:t>
            </a:r>
            <a:r>
              <a:rPr lang="ja-JP" altLang="en-US" sz="3200" dirty="0">
                <a:latin typeface="NtMotoyaKyotai" pitchFamily="18" charset="-128"/>
                <a:ea typeface="NtMotoyaKyotai" pitchFamily="18" charset="-128"/>
              </a:rPr>
              <a:t>長と　新しいプロジェクトについて　相談しているようです。</a:t>
            </a:r>
            <a:endParaRPr lang="en-US" sz="3200" dirty="0">
              <a:latin typeface="NtMotoyaKyotai" pitchFamily="18" charset="-128"/>
              <a:ea typeface="NtMotoyaKyotai" pitchFamily="18" charset="-128"/>
            </a:endParaRPr>
          </a:p>
        </p:txBody>
      </p:sp>
      <p:sp>
        <p:nvSpPr>
          <p:cNvPr id="8" name="Rounded Rectangle 7"/>
          <p:cNvSpPr/>
          <p:nvPr/>
        </p:nvSpPr>
        <p:spPr>
          <a:xfrm>
            <a:off x="1609725" y="4383965"/>
            <a:ext cx="8982075" cy="609600"/>
          </a:xfrm>
          <a:prstGeom prst="roundRect">
            <a:avLst/>
          </a:prstGeom>
          <a:solidFill>
            <a:schemeClr val="tx1"/>
          </a:solidFill>
        </p:spPr>
        <p:style>
          <a:lnRef idx="1">
            <a:schemeClr val="accent2"/>
          </a:lnRef>
          <a:fillRef idx="2">
            <a:schemeClr val="accent2"/>
          </a:fillRef>
          <a:effectRef idx="1">
            <a:schemeClr val="accent2"/>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今年の試験は　去年のより　難しいようです。</a:t>
            </a:r>
            <a:endParaRPr lang="en-US" sz="3200" dirty="0">
              <a:latin typeface="NtMotoyaKyotai" pitchFamily="18" charset="-128"/>
              <a:ea typeface="NtMotoyaKyotai" pitchFamily="18" charset="-128"/>
            </a:endParaRPr>
          </a:p>
        </p:txBody>
      </p:sp>
      <p:sp>
        <p:nvSpPr>
          <p:cNvPr id="10" name="Rounded Rectangle 9"/>
          <p:cNvSpPr/>
          <p:nvPr/>
        </p:nvSpPr>
        <p:spPr>
          <a:xfrm>
            <a:off x="1609725" y="5331482"/>
            <a:ext cx="8990012" cy="609600"/>
          </a:xfrm>
          <a:prstGeom prst="roundRect">
            <a:avLst/>
          </a:prstGeom>
          <a:solidFill>
            <a:schemeClr val="tx1"/>
          </a:solidFill>
        </p:spPr>
        <p:style>
          <a:lnRef idx="1">
            <a:schemeClr val="accent2"/>
          </a:lnRef>
          <a:fillRef idx="2">
            <a:schemeClr val="accent2"/>
          </a:fillRef>
          <a:effectRef idx="1">
            <a:schemeClr val="accent2"/>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このくつは　トラの皮で　作られるようです。</a:t>
            </a:r>
            <a:endParaRPr lang="en-US" sz="3200" dirty="0">
              <a:latin typeface="NtMotoyaKyotai" pitchFamily="18" charset="-128"/>
              <a:ea typeface="NtMotoyaKyotai" pitchFamily="18" charset="-128"/>
            </a:endParaRPr>
          </a:p>
        </p:txBody>
      </p:sp>
      <p:sp>
        <p:nvSpPr>
          <p:cNvPr id="12" name="Rounded Rectangle 11"/>
          <p:cNvSpPr/>
          <p:nvPr/>
        </p:nvSpPr>
        <p:spPr>
          <a:xfrm>
            <a:off x="1601787" y="6214274"/>
            <a:ext cx="9417061" cy="609600"/>
          </a:xfrm>
          <a:prstGeom prst="roundRect">
            <a:avLst/>
          </a:prstGeom>
          <a:solidFill>
            <a:schemeClr val="tx1"/>
          </a:solidFill>
        </p:spPr>
        <p:style>
          <a:lnRef idx="1">
            <a:schemeClr val="accent2"/>
          </a:lnRef>
          <a:fillRef idx="2">
            <a:schemeClr val="accent2"/>
          </a:fillRef>
          <a:effectRef idx="1">
            <a:schemeClr val="accent2"/>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かのじょの両親に　どこかで　会ったようです。</a:t>
            </a:r>
            <a:endParaRPr lang="en-US" sz="3200" dirty="0">
              <a:latin typeface="NtMotoyaKyotai" pitchFamily="18" charset="-128"/>
              <a:ea typeface="NtMotoyaKyotai" pitchFamily="18" charset="-128"/>
            </a:endParaRPr>
          </a:p>
        </p:txBody>
      </p:sp>
      <p:pic>
        <p:nvPicPr>
          <p:cNvPr id="14" name="Picture 13"/>
          <p:cNvPicPr>
            <a:picLocks noChangeAspect="1"/>
          </p:cNvPicPr>
          <p:nvPr/>
        </p:nvPicPr>
        <p:blipFill>
          <a:blip r:embed="rId2"/>
          <a:stretch>
            <a:fillRect/>
          </a:stretch>
        </p:blipFill>
        <p:spPr>
          <a:xfrm>
            <a:off x="9540670" y="107215"/>
            <a:ext cx="2564018" cy="1572360"/>
          </a:xfrm>
          <a:prstGeom prst="rect">
            <a:avLst/>
          </a:prstGeom>
          <a:ln>
            <a:noFill/>
          </a:ln>
          <a:effectLst>
            <a:softEdge rad="112500"/>
          </a:effectLst>
        </p:spPr>
      </p:pic>
    </p:spTree>
    <p:extLst>
      <p:ext uri="{BB962C8B-B14F-4D97-AF65-F5344CB8AC3E}">
        <p14:creationId xmlns:p14="http://schemas.microsoft.com/office/powerpoint/2010/main" val="3691419305"/>
      </p:ext>
    </p:extLst>
  </p:cSld>
  <p:clrMapOvr>
    <a:masterClrMapping/>
  </p:clrMapOvr>
  <p:transition spd="slow">
    <p:circl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par>
                          <p:cTn id="16" fill="hold" nodeType="afterGroup">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nodeType="afterGroup">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1000"/>
                                        <p:tgtEl>
                                          <p:spTgt spid="9"/>
                                        </p:tgtEl>
                                      </p:cBhvr>
                                    </p:animEffect>
                                    <p:anim calcmode="lin" valueType="num">
                                      <p:cBhvr>
                                        <p:cTn id="26" dur="1000" fill="hold"/>
                                        <p:tgtEl>
                                          <p:spTgt spid="9"/>
                                        </p:tgtEl>
                                        <p:attrNameLst>
                                          <p:attrName>ppt_x</p:attrName>
                                        </p:attrNameLst>
                                      </p:cBhvr>
                                      <p:tavLst>
                                        <p:tav tm="0">
                                          <p:val>
                                            <p:strVal val="#ppt_x"/>
                                          </p:val>
                                        </p:tav>
                                        <p:tav tm="100000">
                                          <p:val>
                                            <p:strVal val="#ppt_x"/>
                                          </p:val>
                                        </p:tav>
                                      </p:tavLst>
                                    </p:anim>
                                    <p:anim calcmode="lin" valueType="num">
                                      <p:cBhvr>
                                        <p:cTn id="27" dur="1000" fill="hold"/>
                                        <p:tgtEl>
                                          <p:spTgt spid="9"/>
                                        </p:tgtEl>
                                        <p:attrNameLst>
                                          <p:attrName>ppt_y</p:attrName>
                                        </p:attrNameLst>
                                      </p:cBhvr>
                                      <p:tavLst>
                                        <p:tav tm="0">
                                          <p:val>
                                            <p:strVal val="#ppt_y+.1"/>
                                          </p:val>
                                        </p:tav>
                                        <p:tav tm="100000">
                                          <p:val>
                                            <p:strVal val="#ppt_y"/>
                                          </p:val>
                                        </p:tav>
                                      </p:tavLst>
                                    </p:anim>
                                  </p:childTnLst>
                                </p:cTn>
                              </p:par>
                            </p:childTnLst>
                          </p:cTn>
                        </p:par>
                        <p:par>
                          <p:cTn id="28" fill="hold" nodeType="afterGroup">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4" fill="hold" nodeType="clickPar">
                      <p:stCondLst>
                        <p:cond delay="indefinite"/>
                      </p:stCondLst>
                      <p:childTnLst>
                        <p:par>
                          <p:cTn id="35" fill="hold" nodeType="withGroup">
                            <p:stCondLst>
                              <p:cond delay="0"/>
                            </p:stCondLst>
                            <p:childTnLst>
                              <p:par>
                                <p:cTn id="36" presetID="16" presetClass="entr" presetSubtype="21" fill="hold" grpId="0" nodeType="click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barn(inVertical)">
                                      <p:cBhvr>
                                        <p:cTn id="38" dur="500"/>
                                        <p:tgtEl>
                                          <p:spTgt spid="4"/>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barn(inVertical)">
                                      <p:cBhvr>
                                        <p:cTn id="43" dur="500"/>
                                        <p:tgtEl>
                                          <p:spTgt spid="6"/>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16" presetClass="entr" presetSubtype="21"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barn(inVertical)">
                                      <p:cBhvr>
                                        <p:cTn id="48" dur="500"/>
                                        <p:tgtEl>
                                          <p:spTgt spid="8"/>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16" presetClass="entr" presetSubtype="21" fill="hold" grpId="0" nodeType="click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barn(inVertical)">
                                      <p:cBhvr>
                                        <p:cTn id="53" dur="500"/>
                                        <p:tgtEl>
                                          <p:spTgt spid="10"/>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16" presetClass="entr" presetSubtype="21" fill="hold" grpId="0" nodeType="clickEffect">
                                  <p:stCondLst>
                                    <p:cond delay="0"/>
                                  </p:stCondLst>
                                  <p:childTnLst>
                                    <p:set>
                                      <p:cBhvr>
                                        <p:cTn id="57" dur="1" fill="hold">
                                          <p:stCondLst>
                                            <p:cond delay="0"/>
                                          </p:stCondLst>
                                        </p:cTn>
                                        <p:tgtEl>
                                          <p:spTgt spid="12"/>
                                        </p:tgtEl>
                                        <p:attrNameLst>
                                          <p:attrName>style.visibility</p:attrName>
                                        </p:attrNameLst>
                                      </p:cBhvr>
                                      <p:to>
                                        <p:strVal val="visible"/>
                                      </p:to>
                                    </p:set>
                                    <p:animEffect transition="in" filter="barn(inVertical)">
                                      <p:cBhvr>
                                        <p:cTn id="5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9" grpId="0"/>
      <p:bldP spid="11" grpId="0"/>
      <p:bldP spid="4" grpId="0" animBg="1"/>
      <p:bldP spid="6" grpId="0" animBg="1"/>
      <p:bldP spid="8" grpId="0" animBg="1"/>
      <p:bldP spid="10" grpId="0" animBg="1"/>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nip Same Side Corner Rectangle 3"/>
          <p:cNvSpPr/>
          <p:nvPr/>
        </p:nvSpPr>
        <p:spPr>
          <a:xfrm>
            <a:off x="2052638" y="2670175"/>
            <a:ext cx="4038600" cy="990600"/>
          </a:xfrm>
          <a:prstGeom prst="snip2SameRect">
            <a:avLst/>
          </a:prstGeom>
        </p:spPr>
        <p:style>
          <a:lnRef idx="3">
            <a:schemeClr val="lt1"/>
          </a:lnRef>
          <a:fillRef idx="1">
            <a:schemeClr val="accent2"/>
          </a:fillRef>
          <a:effectRef idx="1">
            <a:schemeClr val="accent2"/>
          </a:effectRef>
          <a:fontRef idx="minor">
            <a:schemeClr val="lt1"/>
          </a:fontRef>
        </p:style>
        <p:txBody>
          <a:bodyPr anchor="ctr"/>
          <a:lstStyle/>
          <a:p>
            <a:pPr algn="ctr">
              <a:defRPr/>
            </a:pPr>
            <a:r>
              <a:rPr lang="ja-JP" alt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rPr>
              <a:t>～そうです。</a:t>
            </a:r>
            <a:endParaRPr lang="en-US" altLang="ja-JP"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endParaRPr>
          </a:p>
        </p:txBody>
      </p:sp>
      <p:sp>
        <p:nvSpPr>
          <p:cNvPr id="5" name="Snip Same Side Corner Rectangle 4"/>
          <p:cNvSpPr/>
          <p:nvPr/>
        </p:nvSpPr>
        <p:spPr>
          <a:xfrm>
            <a:off x="6243638" y="2670175"/>
            <a:ext cx="3962400" cy="990600"/>
          </a:xfrm>
          <a:prstGeom prst="snip2SameRect">
            <a:avLst/>
          </a:prstGeom>
        </p:spPr>
        <p:style>
          <a:lnRef idx="3">
            <a:schemeClr val="lt1"/>
          </a:lnRef>
          <a:fillRef idx="1">
            <a:schemeClr val="accent5"/>
          </a:fillRef>
          <a:effectRef idx="1">
            <a:schemeClr val="accent5"/>
          </a:effectRef>
          <a:fontRef idx="minor">
            <a:schemeClr val="lt1"/>
          </a:fontRef>
        </p:style>
        <p:txBody>
          <a:bodyPr anchor="ctr"/>
          <a:lstStyle/>
          <a:p>
            <a:pPr algn="ctr">
              <a:defRPr/>
            </a:pPr>
            <a:r>
              <a:rPr lang="ja-JP" alt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rPr>
              <a:t>～ようです。</a:t>
            </a:r>
            <a:endParaRPr lang="en-US" altLang="ja-JP"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endParaRPr>
          </a:p>
        </p:txBody>
      </p:sp>
      <p:sp>
        <p:nvSpPr>
          <p:cNvPr id="6" name="Rounded Rectangle 5"/>
          <p:cNvSpPr/>
          <p:nvPr/>
        </p:nvSpPr>
        <p:spPr>
          <a:xfrm rot="21052789">
            <a:off x="1946352" y="415460"/>
            <a:ext cx="2286000" cy="609600"/>
          </a:xfrm>
          <a:prstGeom prst="roundRect">
            <a:avLst/>
          </a:prstGeom>
        </p:spPr>
        <p:style>
          <a:lnRef idx="0">
            <a:schemeClr val="accent3"/>
          </a:lnRef>
          <a:fillRef idx="3">
            <a:schemeClr val="accent3"/>
          </a:fillRef>
          <a:effectRef idx="3">
            <a:schemeClr val="accent3"/>
          </a:effectRef>
          <a:fontRef idx="minor">
            <a:schemeClr val="lt1"/>
          </a:fontRef>
        </p:style>
        <p:txBody>
          <a:bodyPr anchor="ctr"/>
          <a:lstStyle/>
          <a:p>
            <a:pPr algn="ctr">
              <a:defRPr/>
            </a:pPr>
            <a:r>
              <a:rPr lang="en-US" sz="3200" b="1" dirty="0" err="1">
                <a:solidFill>
                  <a:srgbClr val="002060"/>
                </a:solidFill>
              </a:rPr>
              <a:t>Giống</a:t>
            </a:r>
            <a:r>
              <a:rPr lang="en-US" sz="3200" b="1" dirty="0">
                <a:solidFill>
                  <a:srgbClr val="002060"/>
                </a:solidFill>
              </a:rPr>
              <a:t> </a:t>
            </a:r>
            <a:r>
              <a:rPr lang="en-US" sz="3200" b="1" dirty="0" err="1">
                <a:solidFill>
                  <a:srgbClr val="002060"/>
                </a:solidFill>
              </a:rPr>
              <a:t>nhau</a:t>
            </a:r>
            <a:endParaRPr lang="en-US" sz="3200" b="1" dirty="0">
              <a:solidFill>
                <a:srgbClr val="002060"/>
              </a:solidFill>
            </a:endParaRPr>
          </a:p>
        </p:txBody>
      </p:sp>
      <p:sp>
        <p:nvSpPr>
          <p:cNvPr id="7" name="TextBox 6"/>
          <p:cNvSpPr txBox="1">
            <a:spLocks noChangeArrowheads="1"/>
          </p:cNvSpPr>
          <p:nvPr/>
        </p:nvSpPr>
        <p:spPr bwMode="auto">
          <a:xfrm>
            <a:off x="2662238" y="1019176"/>
            <a:ext cx="68580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ja-JP" sz="2000" i="1">
                <a:solidFill>
                  <a:srgbClr val="FF0000"/>
                </a:solidFill>
              </a:rPr>
              <a:t>đều nói lên suy đoán, phán đoán chủ quan của người nói cảm nhận được qua các giác quan của họ</a:t>
            </a:r>
            <a:endParaRPr lang="en-US" altLang="en-US" sz="2000" i="1">
              <a:solidFill>
                <a:srgbClr val="FF0000"/>
              </a:solidFill>
            </a:endParaRPr>
          </a:p>
        </p:txBody>
      </p:sp>
      <p:sp>
        <p:nvSpPr>
          <p:cNvPr id="8" name="Rounded Rectangle 7"/>
          <p:cNvSpPr/>
          <p:nvPr/>
        </p:nvSpPr>
        <p:spPr>
          <a:xfrm rot="421113">
            <a:off x="6271188" y="1869675"/>
            <a:ext cx="2587223" cy="609600"/>
          </a:xfrm>
          <a:prstGeom prst="roundRect">
            <a:avLst/>
          </a:prstGeom>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3600" b="1" dirty="0" err="1">
                <a:solidFill>
                  <a:srgbClr val="002060"/>
                </a:solidFill>
              </a:rPr>
              <a:t>Khác</a:t>
            </a:r>
            <a:r>
              <a:rPr lang="en-US" sz="3600" b="1" dirty="0">
                <a:solidFill>
                  <a:srgbClr val="002060"/>
                </a:solidFill>
              </a:rPr>
              <a:t> </a:t>
            </a:r>
            <a:r>
              <a:rPr lang="en-US" sz="3600" b="1" dirty="0" err="1">
                <a:solidFill>
                  <a:srgbClr val="002060"/>
                </a:solidFill>
              </a:rPr>
              <a:t>nhau</a:t>
            </a:r>
            <a:endParaRPr lang="en-US" sz="3600" b="1" dirty="0">
              <a:solidFill>
                <a:srgbClr val="002060"/>
              </a:solidFill>
            </a:endParaRPr>
          </a:p>
        </p:txBody>
      </p:sp>
      <p:sp>
        <p:nvSpPr>
          <p:cNvPr id="9" name="Rectangle 8"/>
          <p:cNvSpPr/>
          <p:nvPr/>
        </p:nvSpPr>
        <p:spPr>
          <a:xfrm>
            <a:off x="2052638" y="3760788"/>
            <a:ext cx="4038600" cy="2868612"/>
          </a:xfrm>
          <a:prstGeom prst="rect">
            <a:avLst/>
          </a:prstGeom>
        </p:spPr>
        <p:style>
          <a:lnRef idx="3">
            <a:schemeClr val="lt1"/>
          </a:lnRef>
          <a:fillRef idx="1">
            <a:schemeClr val="accent2"/>
          </a:fillRef>
          <a:effectRef idx="1">
            <a:schemeClr val="accent2"/>
          </a:effectRef>
          <a:fontRef idx="minor">
            <a:schemeClr val="lt1"/>
          </a:fontRef>
        </p:style>
        <p:txBody>
          <a:bodyPr anchor="ctr"/>
          <a:lstStyle/>
          <a:p>
            <a:pPr algn="ctr">
              <a:defRPr/>
            </a:pPr>
            <a:endParaRPr lang="en-US"/>
          </a:p>
        </p:txBody>
      </p:sp>
      <p:sp>
        <p:nvSpPr>
          <p:cNvPr id="10" name="Rectangle 9"/>
          <p:cNvSpPr/>
          <p:nvPr/>
        </p:nvSpPr>
        <p:spPr>
          <a:xfrm>
            <a:off x="6243638" y="3760788"/>
            <a:ext cx="3962400" cy="2868612"/>
          </a:xfrm>
          <a:prstGeom prst="rect">
            <a:avLst/>
          </a:prstGeom>
        </p:spPr>
        <p:style>
          <a:lnRef idx="3">
            <a:schemeClr val="lt1"/>
          </a:lnRef>
          <a:fillRef idx="1">
            <a:schemeClr val="accent5"/>
          </a:fillRef>
          <a:effectRef idx="1">
            <a:schemeClr val="accent5"/>
          </a:effectRef>
          <a:fontRef idx="minor">
            <a:schemeClr val="lt1"/>
          </a:fontRef>
        </p:style>
        <p:txBody>
          <a:bodyPr anchor="ctr"/>
          <a:lstStyle/>
          <a:p>
            <a:pPr algn="ctr">
              <a:defRPr/>
            </a:pPr>
            <a:endParaRPr lang="en-US"/>
          </a:p>
        </p:txBody>
      </p:sp>
      <p:sp>
        <p:nvSpPr>
          <p:cNvPr id="11" name="TextBox 10"/>
          <p:cNvSpPr txBox="1">
            <a:spLocks noChangeArrowheads="1"/>
          </p:cNvSpPr>
          <p:nvPr/>
        </p:nvSpPr>
        <p:spPr bwMode="auto">
          <a:xfrm>
            <a:off x="2052638" y="3810000"/>
            <a:ext cx="4038600" cy="1169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ja-JP" altLang="en-US" sz="1400" i="1">
                <a:solidFill>
                  <a:srgbClr val="FFFF00"/>
                </a:solidFill>
              </a:rPr>
              <a:t>・</a:t>
            </a:r>
            <a:r>
              <a:rPr lang="en-US" altLang="en-US" sz="1400" i="1"/>
              <a:t> </a:t>
            </a:r>
            <a:r>
              <a:rPr lang="en-US" altLang="en-US" sz="1400" b="1" i="1"/>
              <a:t>Diễn đạt sự suy đoán về tình trạng ngay trước khi có sự thay đổi, hoặc đưa ra nhận định, ấn tượng về một sự vật, sự việc mà người nói quan sát được bằng cái nhìn ngoại quan</a:t>
            </a:r>
            <a:endParaRPr lang="en-US" altLang="en-US" sz="1400" i="1">
              <a:solidFill>
                <a:srgbClr val="FFFF00"/>
              </a:solidFill>
            </a:endParaRPr>
          </a:p>
        </p:txBody>
      </p:sp>
      <p:sp>
        <p:nvSpPr>
          <p:cNvPr id="12" name="TextBox 11"/>
          <p:cNvSpPr txBox="1">
            <a:spLocks noChangeArrowheads="1"/>
          </p:cNvSpPr>
          <p:nvPr/>
        </p:nvSpPr>
        <p:spPr bwMode="auto">
          <a:xfrm>
            <a:off x="6319838" y="3783014"/>
            <a:ext cx="38862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ja-JP" altLang="en-US" sz="1400" i="1">
                <a:solidFill>
                  <a:srgbClr val="FFFF00"/>
                </a:solidFill>
              </a:rPr>
              <a:t>・</a:t>
            </a:r>
            <a:r>
              <a:rPr lang="en-US" altLang="en-US" sz="1400" i="1"/>
              <a:t> </a:t>
            </a:r>
            <a:r>
              <a:rPr lang="en-US" altLang="en-US" sz="1400" b="1" i="1"/>
              <a:t>Diễn đạt sự suy đoán dựa vào các giác quan mà người nói cảm nhận được</a:t>
            </a:r>
            <a:endParaRPr lang="en-US" altLang="en-US" sz="1400" i="1">
              <a:solidFill>
                <a:srgbClr val="FFFF00"/>
              </a:solidFill>
            </a:endParaRPr>
          </a:p>
        </p:txBody>
      </p:sp>
      <p:sp>
        <p:nvSpPr>
          <p:cNvPr id="13" name="TextBox 12"/>
          <p:cNvSpPr txBox="1">
            <a:spLocks noChangeArrowheads="1"/>
          </p:cNvSpPr>
          <p:nvPr/>
        </p:nvSpPr>
        <p:spPr bwMode="auto">
          <a:xfrm>
            <a:off x="2052638" y="4953000"/>
            <a:ext cx="4038600"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ja-JP" altLang="en-US" sz="1400" i="1">
                <a:solidFill>
                  <a:srgbClr val="FFFF00"/>
                </a:solidFill>
              </a:rPr>
              <a:t>・</a:t>
            </a:r>
            <a:r>
              <a:rPr lang="en-US" altLang="en-US" sz="1400" i="1"/>
              <a:t> </a:t>
            </a:r>
            <a:r>
              <a:rPr lang="en-US" altLang="en-US" sz="1400" b="1" i="1"/>
              <a:t>Chỉ dùng được với thì hiện tại và dạng khẳng định của các động từ, tính từ. Không dùng với danh từ</a:t>
            </a:r>
            <a:endParaRPr lang="en-US" altLang="en-US" sz="1400" i="1">
              <a:solidFill>
                <a:srgbClr val="FFFF00"/>
              </a:solidFill>
            </a:endParaRPr>
          </a:p>
        </p:txBody>
      </p:sp>
      <p:sp>
        <p:nvSpPr>
          <p:cNvPr id="14" name="TextBox 13"/>
          <p:cNvSpPr txBox="1">
            <a:spLocks noChangeArrowheads="1"/>
          </p:cNvSpPr>
          <p:nvPr/>
        </p:nvSpPr>
        <p:spPr bwMode="auto">
          <a:xfrm>
            <a:off x="6319838" y="4773614"/>
            <a:ext cx="3886200"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ja-JP" altLang="en-US" sz="1400" i="1">
                <a:solidFill>
                  <a:srgbClr val="FFFF00"/>
                </a:solidFill>
              </a:rPr>
              <a:t>・</a:t>
            </a:r>
            <a:r>
              <a:rPr lang="en-US" altLang="en-US" sz="1400" i="1"/>
              <a:t> </a:t>
            </a:r>
            <a:r>
              <a:rPr lang="en-US" altLang="en-US" sz="1400" b="1" i="1"/>
              <a:t>Có thể dùng được với cả thì quá khứ và phủ định của các từ loại. Có thể dùng với danh từ.</a:t>
            </a:r>
            <a:endParaRPr lang="en-US" altLang="en-US" sz="1400" i="1">
              <a:solidFill>
                <a:srgbClr val="FFFF00"/>
              </a:solidFill>
            </a:endParaRPr>
          </a:p>
        </p:txBody>
      </p:sp>
      <p:sp>
        <p:nvSpPr>
          <p:cNvPr id="15" name="TextBox 14"/>
          <p:cNvSpPr txBox="1">
            <a:spLocks noChangeArrowheads="1"/>
          </p:cNvSpPr>
          <p:nvPr/>
        </p:nvSpPr>
        <p:spPr bwMode="auto">
          <a:xfrm>
            <a:off x="2052638" y="5791201"/>
            <a:ext cx="4038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ja-JP" altLang="en-US" sz="1400" i="1">
                <a:solidFill>
                  <a:srgbClr val="FFFF00"/>
                </a:solidFill>
              </a:rPr>
              <a:t>・</a:t>
            </a:r>
            <a:r>
              <a:rPr lang="en-US" altLang="en-US" sz="1400" i="1"/>
              <a:t> </a:t>
            </a:r>
            <a:r>
              <a:rPr lang="en-US" altLang="en-US" sz="1400" b="1" i="1"/>
              <a:t>Thường là những suy đoán nhất thời, phía sau là các câu mệnh lệnh, hô hào, nhờ vả … </a:t>
            </a:r>
            <a:endParaRPr lang="en-US" altLang="en-US" sz="1400" i="1">
              <a:solidFill>
                <a:srgbClr val="FFFF00"/>
              </a:solidFill>
            </a:endParaRPr>
          </a:p>
        </p:txBody>
      </p:sp>
      <p:sp>
        <p:nvSpPr>
          <p:cNvPr id="16" name="TextBox 15"/>
          <p:cNvSpPr txBox="1">
            <a:spLocks noChangeArrowheads="1"/>
          </p:cNvSpPr>
          <p:nvPr/>
        </p:nvSpPr>
        <p:spPr bwMode="auto">
          <a:xfrm>
            <a:off x="6319838" y="5715001"/>
            <a:ext cx="38862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ja-JP" altLang="en-US" sz="1400" i="1">
                <a:solidFill>
                  <a:srgbClr val="FFFF00"/>
                </a:solidFill>
              </a:rPr>
              <a:t>・</a:t>
            </a:r>
            <a:r>
              <a:rPr lang="en-US" altLang="en-US" sz="1400" i="1"/>
              <a:t> </a:t>
            </a:r>
            <a:r>
              <a:rPr lang="en-US" altLang="en-US" sz="1400" b="1" i="1"/>
              <a:t>Với mẫu câu này thông thường phía trước sẽ có những thông tin liên quan được trình bày để làm căn cứ nhận định, suy đoán.</a:t>
            </a:r>
            <a:endParaRPr lang="en-US" altLang="en-US" sz="1400" i="1">
              <a:solidFill>
                <a:srgbClr val="FFFF00"/>
              </a:solidFill>
            </a:endParaRPr>
          </a:p>
        </p:txBody>
      </p:sp>
      <p:sp>
        <p:nvSpPr>
          <p:cNvPr id="2" name="Oval 1"/>
          <p:cNvSpPr/>
          <p:nvPr/>
        </p:nvSpPr>
        <p:spPr>
          <a:xfrm rot="20999137">
            <a:off x="1582738" y="2351089"/>
            <a:ext cx="1447800" cy="803275"/>
          </a:xfrm>
          <a:prstGeom prst="ellipse">
            <a:avLst/>
          </a:prstGeom>
        </p:spPr>
        <p:style>
          <a:lnRef idx="3">
            <a:schemeClr val="lt1"/>
          </a:lnRef>
          <a:fillRef idx="1">
            <a:schemeClr val="accent3"/>
          </a:fillRef>
          <a:effectRef idx="1">
            <a:schemeClr val="accent3"/>
          </a:effectRef>
          <a:fontRef idx="minor">
            <a:schemeClr val="lt1"/>
          </a:fontRef>
        </p:style>
        <p:txBody>
          <a:bodyPr anchor="ctr"/>
          <a:lstStyle/>
          <a:p>
            <a:pPr algn="ctr">
              <a:defRPr/>
            </a:pPr>
            <a:r>
              <a:rPr lang="en-US" altLang="ja-JP" sz="2400" dirty="0" smtClean="0">
                <a:latin typeface="NtMotoyaKyotai" pitchFamily="18" charset="-128"/>
                <a:ea typeface="NtMotoyaKyotai" pitchFamily="18" charset="-128"/>
              </a:rPr>
              <a:t>MẮT</a:t>
            </a:r>
            <a:endParaRPr lang="en-US" sz="3200" dirty="0">
              <a:latin typeface="NtMotoyaKyotai" pitchFamily="18" charset="-128"/>
              <a:ea typeface="NtMotoyaKyotai" pitchFamily="18" charset="-128"/>
            </a:endParaRPr>
          </a:p>
        </p:txBody>
      </p:sp>
      <p:sp>
        <p:nvSpPr>
          <p:cNvPr id="17" name="Oval 16"/>
          <p:cNvSpPr/>
          <p:nvPr/>
        </p:nvSpPr>
        <p:spPr>
          <a:xfrm rot="399793">
            <a:off x="9032875" y="2244726"/>
            <a:ext cx="1574800" cy="803275"/>
          </a:xfrm>
          <a:prstGeom prst="ellipse">
            <a:avLst/>
          </a:prstGeom>
        </p:spPr>
        <p:style>
          <a:lnRef idx="3">
            <a:schemeClr val="lt1"/>
          </a:lnRef>
          <a:fillRef idx="1">
            <a:schemeClr val="accent4"/>
          </a:fillRef>
          <a:effectRef idx="1">
            <a:schemeClr val="accent4"/>
          </a:effectRef>
          <a:fontRef idx="minor">
            <a:schemeClr val="lt1"/>
          </a:fontRef>
        </p:style>
        <p:txBody>
          <a:bodyPr anchor="ctr"/>
          <a:lstStyle/>
          <a:p>
            <a:pPr algn="ctr">
              <a:defRPr/>
            </a:pPr>
            <a:r>
              <a:rPr lang="en-US" altLang="ja-JP" sz="2400" dirty="0" smtClean="0">
                <a:latin typeface="NtMotoyaKyotai" pitchFamily="18" charset="-128"/>
                <a:ea typeface="NtMotoyaKyotai" pitchFamily="18" charset="-128"/>
              </a:rPr>
              <a:t>5 </a:t>
            </a:r>
            <a:r>
              <a:rPr lang="en-US" altLang="ja-JP" sz="2400" dirty="0" err="1" smtClean="0">
                <a:latin typeface="NtMotoyaKyotai" pitchFamily="18" charset="-128"/>
                <a:ea typeface="NtMotoyaKyotai" pitchFamily="18" charset="-128"/>
              </a:rPr>
              <a:t>giác</a:t>
            </a:r>
            <a:r>
              <a:rPr lang="en-US" altLang="ja-JP" sz="2400" dirty="0" smtClean="0">
                <a:latin typeface="NtMotoyaKyotai" pitchFamily="18" charset="-128"/>
                <a:ea typeface="NtMotoyaKyotai" pitchFamily="18" charset="-128"/>
              </a:rPr>
              <a:t> </a:t>
            </a:r>
            <a:r>
              <a:rPr lang="en-US" altLang="ja-JP" sz="2400" dirty="0" err="1" smtClean="0">
                <a:latin typeface="NtMotoyaKyotai" pitchFamily="18" charset="-128"/>
                <a:ea typeface="NtMotoyaKyotai" pitchFamily="18" charset="-128"/>
              </a:rPr>
              <a:t>quan</a:t>
            </a:r>
            <a:endParaRPr lang="en-US" sz="3200" dirty="0">
              <a:latin typeface="NtMotoyaKyotai" pitchFamily="18" charset="-128"/>
              <a:ea typeface="NtMotoyaKyotai" pitchFamily="18" charset="-128"/>
            </a:endParaRPr>
          </a:p>
        </p:txBody>
      </p:sp>
      <p:sp>
        <p:nvSpPr>
          <p:cNvPr id="18" name="Rounded Rectangle 17"/>
          <p:cNvSpPr/>
          <p:nvPr/>
        </p:nvSpPr>
        <p:spPr>
          <a:xfrm rot="235833">
            <a:off x="6861442" y="91066"/>
            <a:ext cx="3784893" cy="762000"/>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en-US" altLang="ja-JP" sz="4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DigifaceWide" pitchFamily="2" charset="0"/>
              </a:rPr>
              <a:t>COMPARISION</a:t>
            </a:r>
            <a:endParaRPr lang="en-US" sz="4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DigifaceWide" pitchFamily="2" charset="0"/>
            </a:endParaRPr>
          </a:p>
        </p:txBody>
      </p:sp>
    </p:spTree>
    <p:extLst>
      <p:ext uri="{BB962C8B-B14F-4D97-AF65-F5344CB8AC3E}">
        <p14:creationId xmlns:p14="http://schemas.microsoft.com/office/powerpoint/2010/main" val="2678386961"/>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 calcmode="lin" valueType="num">
                                      <p:cBhvr>
                                        <p:cTn id="9" dur="500" fill="hold"/>
                                        <p:tgtEl>
                                          <p:spTgt spid="18"/>
                                        </p:tgtEl>
                                        <p:attrNameLst>
                                          <p:attrName>style.rotation</p:attrName>
                                        </p:attrNameLst>
                                      </p:cBhvr>
                                      <p:tavLst>
                                        <p:tav tm="0">
                                          <p:val>
                                            <p:fltVal val="360"/>
                                          </p:val>
                                        </p:tav>
                                        <p:tav tm="100000">
                                          <p:val>
                                            <p:fltVal val="0"/>
                                          </p:val>
                                        </p:tav>
                                      </p:tavLst>
                                    </p:anim>
                                    <p:animEffect transition="in" filter="fade">
                                      <p:cBhvr>
                                        <p:cTn id="10" dur="500"/>
                                        <p:tgtEl>
                                          <p:spTgt spid="18"/>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53"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1"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10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3" dur="1000" fill="hold"/>
                                        <p:tgtEl>
                                          <p:spTgt spid="7"/>
                                        </p:tgtEl>
                                        <p:attrNameLst>
                                          <p:attrName>ppt_y</p:attrName>
                                        </p:attrNameLst>
                                      </p:cBhvr>
                                      <p:tavLst>
                                        <p:tav tm="0">
                                          <p:val>
                                            <p:strVal val="#ppt_y"/>
                                          </p:val>
                                        </p:tav>
                                        <p:tav tm="100000">
                                          <p:val>
                                            <p:strVal val="#ppt_y"/>
                                          </p:val>
                                        </p:tav>
                                      </p:tavLst>
                                    </p:anim>
                                    <p:anim calcmode="lin" valueType="num">
                                      <p:cBhvr>
                                        <p:cTn id="24" dur="10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5" dur="10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6" dur="1000" tmFilter="0,0; .5, 1; 1, 1"/>
                                        <p:tgtEl>
                                          <p:spTgt spid="7"/>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53"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animEffect transition="in" filter="fade">
                                      <p:cBhvr>
                                        <p:cTn id="33" dur="500"/>
                                        <p:tgtEl>
                                          <p:spTgt spid="8"/>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5" presetClass="entr" presetSubtype="10" fill="hold" nodeType="click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checkerboard(across)">
                                      <p:cBhvr>
                                        <p:cTn id="38" dur="500"/>
                                        <p:tgtEl>
                                          <p:spTgt spid="4"/>
                                        </p:tgtEl>
                                      </p:cBhvr>
                                    </p:animEffect>
                                  </p:childTnLst>
                                </p:cTn>
                              </p:par>
                              <p:par>
                                <p:cTn id="39" presetID="5" presetClass="entr" presetSubtype="10" fill="hold" nodeType="with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checkerboard(across)">
                                      <p:cBhvr>
                                        <p:cTn id="41" dur="500"/>
                                        <p:tgtEl>
                                          <p:spTgt spid="5"/>
                                        </p:tgtEl>
                                      </p:cBhvr>
                                    </p:animEffect>
                                  </p:childTnLst>
                                </p:cTn>
                              </p:par>
                            </p:childTnLst>
                          </p:cTn>
                        </p:par>
                        <p:par>
                          <p:cTn id="42" fill="hold" nodeType="afterGroup">
                            <p:stCondLst>
                              <p:cond delay="500"/>
                            </p:stCondLst>
                            <p:childTnLst>
                              <p:par>
                                <p:cTn id="43" presetID="53" presetClass="entr" presetSubtype="16" fill="hold" grpId="0" nodeType="afterEffect">
                                  <p:stCondLst>
                                    <p:cond delay="0"/>
                                  </p:stCondLst>
                                  <p:childTnLst>
                                    <p:set>
                                      <p:cBhvr>
                                        <p:cTn id="44" dur="1" fill="hold">
                                          <p:stCondLst>
                                            <p:cond delay="0"/>
                                          </p:stCondLst>
                                        </p:cTn>
                                        <p:tgtEl>
                                          <p:spTgt spid="2"/>
                                        </p:tgtEl>
                                        <p:attrNameLst>
                                          <p:attrName>style.visibility</p:attrName>
                                        </p:attrNameLst>
                                      </p:cBhvr>
                                      <p:to>
                                        <p:strVal val="visible"/>
                                      </p:to>
                                    </p:set>
                                    <p:anim calcmode="lin" valueType="num">
                                      <p:cBhvr>
                                        <p:cTn id="45" dur="500" fill="hold"/>
                                        <p:tgtEl>
                                          <p:spTgt spid="2"/>
                                        </p:tgtEl>
                                        <p:attrNameLst>
                                          <p:attrName>ppt_w</p:attrName>
                                        </p:attrNameLst>
                                      </p:cBhvr>
                                      <p:tavLst>
                                        <p:tav tm="0">
                                          <p:val>
                                            <p:fltVal val="0"/>
                                          </p:val>
                                        </p:tav>
                                        <p:tav tm="100000">
                                          <p:val>
                                            <p:strVal val="#ppt_w"/>
                                          </p:val>
                                        </p:tav>
                                      </p:tavLst>
                                    </p:anim>
                                    <p:anim calcmode="lin" valueType="num">
                                      <p:cBhvr>
                                        <p:cTn id="46" dur="500" fill="hold"/>
                                        <p:tgtEl>
                                          <p:spTgt spid="2"/>
                                        </p:tgtEl>
                                        <p:attrNameLst>
                                          <p:attrName>ppt_h</p:attrName>
                                        </p:attrNameLst>
                                      </p:cBhvr>
                                      <p:tavLst>
                                        <p:tav tm="0">
                                          <p:val>
                                            <p:fltVal val="0"/>
                                          </p:val>
                                        </p:tav>
                                        <p:tav tm="100000">
                                          <p:val>
                                            <p:strVal val="#ppt_h"/>
                                          </p:val>
                                        </p:tav>
                                      </p:tavLst>
                                    </p:anim>
                                    <p:animEffect transition="in" filter="fade">
                                      <p:cBhvr>
                                        <p:cTn id="47" dur="500"/>
                                        <p:tgtEl>
                                          <p:spTgt spid="2"/>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17"/>
                                        </p:tgtEl>
                                        <p:attrNameLst>
                                          <p:attrName>style.visibility</p:attrName>
                                        </p:attrNameLst>
                                      </p:cBhvr>
                                      <p:to>
                                        <p:strVal val="visible"/>
                                      </p:to>
                                    </p:set>
                                    <p:anim calcmode="lin" valueType="num">
                                      <p:cBhvr>
                                        <p:cTn id="50" dur="500" fill="hold"/>
                                        <p:tgtEl>
                                          <p:spTgt spid="17"/>
                                        </p:tgtEl>
                                        <p:attrNameLst>
                                          <p:attrName>ppt_w</p:attrName>
                                        </p:attrNameLst>
                                      </p:cBhvr>
                                      <p:tavLst>
                                        <p:tav tm="0">
                                          <p:val>
                                            <p:fltVal val="0"/>
                                          </p:val>
                                        </p:tav>
                                        <p:tav tm="100000">
                                          <p:val>
                                            <p:strVal val="#ppt_w"/>
                                          </p:val>
                                        </p:tav>
                                      </p:tavLst>
                                    </p:anim>
                                    <p:anim calcmode="lin" valueType="num">
                                      <p:cBhvr>
                                        <p:cTn id="51" dur="500" fill="hold"/>
                                        <p:tgtEl>
                                          <p:spTgt spid="17"/>
                                        </p:tgtEl>
                                        <p:attrNameLst>
                                          <p:attrName>ppt_h</p:attrName>
                                        </p:attrNameLst>
                                      </p:cBhvr>
                                      <p:tavLst>
                                        <p:tav tm="0">
                                          <p:val>
                                            <p:fltVal val="0"/>
                                          </p:val>
                                        </p:tav>
                                        <p:tav tm="100000">
                                          <p:val>
                                            <p:strVal val="#ppt_h"/>
                                          </p:val>
                                        </p:tav>
                                      </p:tavLst>
                                    </p:anim>
                                    <p:animEffect transition="in" filter="fade">
                                      <p:cBhvr>
                                        <p:cTn id="52" dur="500"/>
                                        <p:tgtEl>
                                          <p:spTgt spid="17"/>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53" presetClass="entr" presetSubtype="0" fill="hold" grpId="0" nodeType="clickEffect">
                                  <p:stCondLst>
                                    <p:cond delay="0"/>
                                  </p:stCondLst>
                                  <p:childTnLst>
                                    <p:set>
                                      <p:cBhvr>
                                        <p:cTn id="56" dur="1" fill="hold">
                                          <p:stCondLst>
                                            <p:cond delay="0"/>
                                          </p:stCondLst>
                                        </p:cTn>
                                        <p:tgtEl>
                                          <p:spTgt spid="9"/>
                                        </p:tgtEl>
                                        <p:attrNameLst>
                                          <p:attrName>style.visibility</p:attrName>
                                        </p:attrNameLst>
                                      </p:cBhvr>
                                      <p:to>
                                        <p:strVal val="visible"/>
                                      </p:to>
                                    </p:set>
                                    <p:anim calcmode="lin" valueType="num">
                                      <p:cBhvr>
                                        <p:cTn id="57" dur="500" fill="hold"/>
                                        <p:tgtEl>
                                          <p:spTgt spid="9"/>
                                        </p:tgtEl>
                                        <p:attrNameLst>
                                          <p:attrName>ppt_w</p:attrName>
                                        </p:attrNameLst>
                                      </p:cBhvr>
                                      <p:tavLst>
                                        <p:tav tm="0">
                                          <p:val>
                                            <p:fltVal val="0"/>
                                          </p:val>
                                        </p:tav>
                                        <p:tav tm="100000">
                                          <p:val>
                                            <p:strVal val="#ppt_w"/>
                                          </p:val>
                                        </p:tav>
                                      </p:tavLst>
                                    </p:anim>
                                    <p:anim calcmode="lin" valueType="num">
                                      <p:cBhvr>
                                        <p:cTn id="58" dur="500" fill="hold"/>
                                        <p:tgtEl>
                                          <p:spTgt spid="9"/>
                                        </p:tgtEl>
                                        <p:attrNameLst>
                                          <p:attrName>ppt_h</p:attrName>
                                        </p:attrNameLst>
                                      </p:cBhvr>
                                      <p:tavLst>
                                        <p:tav tm="0">
                                          <p:val>
                                            <p:fltVal val="0"/>
                                          </p:val>
                                        </p:tav>
                                        <p:tav tm="100000">
                                          <p:val>
                                            <p:strVal val="#ppt_h"/>
                                          </p:val>
                                        </p:tav>
                                      </p:tavLst>
                                    </p:anim>
                                    <p:animEffect transition="in" filter="fade">
                                      <p:cBhvr>
                                        <p:cTn id="59" dur="500"/>
                                        <p:tgtEl>
                                          <p:spTgt spid="9"/>
                                        </p:tgtEl>
                                      </p:cBhvr>
                                    </p:animEffect>
                                  </p:childTnLst>
                                </p:cTn>
                              </p:par>
                              <p:par>
                                <p:cTn id="60" presetID="53" presetClass="entr" presetSubtype="0" fill="hold" grpId="0" nodeType="withEffect">
                                  <p:stCondLst>
                                    <p:cond delay="0"/>
                                  </p:stCondLst>
                                  <p:childTnLst>
                                    <p:set>
                                      <p:cBhvr>
                                        <p:cTn id="61" dur="1" fill="hold">
                                          <p:stCondLst>
                                            <p:cond delay="0"/>
                                          </p:stCondLst>
                                        </p:cTn>
                                        <p:tgtEl>
                                          <p:spTgt spid="10"/>
                                        </p:tgtEl>
                                        <p:attrNameLst>
                                          <p:attrName>style.visibility</p:attrName>
                                        </p:attrNameLst>
                                      </p:cBhvr>
                                      <p:to>
                                        <p:strVal val="visible"/>
                                      </p:to>
                                    </p:set>
                                    <p:anim calcmode="lin" valueType="num">
                                      <p:cBhvr>
                                        <p:cTn id="62" dur="500" fill="hold"/>
                                        <p:tgtEl>
                                          <p:spTgt spid="10"/>
                                        </p:tgtEl>
                                        <p:attrNameLst>
                                          <p:attrName>ppt_w</p:attrName>
                                        </p:attrNameLst>
                                      </p:cBhvr>
                                      <p:tavLst>
                                        <p:tav tm="0">
                                          <p:val>
                                            <p:fltVal val="0"/>
                                          </p:val>
                                        </p:tav>
                                        <p:tav tm="100000">
                                          <p:val>
                                            <p:strVal val="#ppt_w"/>
                                          </p:val>
                                        </p:tav>
                                      </p:tavLst>
                                    </p:anim>
                                    <p:anim calcmode="lin" valueType="num">
                                      <p:cBhvr>
                                        <p:cTn id="63" dur="500" fill="hold"/>
                                        <p:tgtEl>
                                          <p:spTgt spid="10"/>
                                        </p:tgtEl>
                                        <p:attrNameLst>
                                          <p:attrName>ppt_h</p:attrName>
                                        </p:attrNameLst>
                                      </p:cBhvr>
                                      <p:tavLst>
                                        <p:tav tm="0">
                                          <p:val>
                                            <p:fltVal val="0"/>
                                          </p:val>
                                        </p:tav>
                                        <p:tav tm="100000">
                                          <p:val>
                                            <p:strVal val="#ppt_h"/>
                                          </p:val>
                                        </p:tav>
                                      </p:tavLst>
                                    </p:anim>
                                    <p:animEffect transition="in" filter="fade">
                                      <p:cBhvr>
                                        <p:cTn id="64" dur="500"/>
                                        <p:tgtEl>
                                          <p:spTgt spid="10"/>
                                        </p:tgtEl>
                                      </p:cBhvr>
                                    </p:animEffect>
                                  </p:childTnLst>
                                </p:cTn>
                              </p:par>
                            </p:childTnLst>
                          </p:cTn>
                        </p:par>
                      </p:childTnLst>
                    </p:cTn>
                  </p:par>
                  <p:par>
                    <p:cTn id="65" fill="hold" nodeType="clickPar">
                      <p:stCondLst>
                        <p:cond delay="indefinite"/>
                      </p:stCondLst>
                      <p:childTnLst>
                        <p:par>
                          <p:cTn id="66" fill="hold" nodeType="withGroup">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11"/>
                                        </p:tgtEl>
                                        <p:attrNameLst>
                                          <p:attrName>style.visibility</p:attrName>
                                        </p:attrNameLst>
                                      </p:cBhvr>
                                      <p:to>
                                        <p:strVal val="visible"/>
                                      </p:to>
                                    </p:set>
                                    <p:animEffect transition="in" filter="fade">
                                      <p:cBhvr>
                                        <p:cTn id="69" dur="1000"/>
                                        <p:tgtEl>
                                          <p:spTgt spid="11"/>
                                        </p:tgtEl>
                                      </p:cBhvr>
                                    </p:animEffect>
                                    <p:anim calcmode="lin" valueType="num">
                                      <p:cBhvr>
                                        <p:cTn id="70" dur="1000" fill="hold"/>
                                        <p:tgtEl>
                                          <p:spTgt spid="11"/>
                                        </p:tgtEl>
                                        <p:attrNameLst>
                                          <p:attrName>ppt_x</p:attrName>
                                        </p:attrNameLst>
                                      </p:cBhvr>
                                      <p:tavLst>
                                        <p:tav tm="0">
                                          <p:val>
                                            <p:strVal val="#ppt_x"/>
                                          </p:val>
                                        </p:tav>
                                        <p:tav tm="100000">
                                          <p:val>
                                            <p:strVal val="#ppt_x"/>
                                          </p:val>
                                        </p:tav>
                                      </p:tavLst>
                                    </p:anim>
                                    <p:anim calcmode="lin" valueType="num">
                                      <p:cBhvr>
                                        <p:cTn id="71" dur="1000" fill="hold"/>
                                        <p:tgtEl>
                                          <p:spTgt spid="11"/>
                                        </p:tgtEl>
                                        <p:attrNameLst>
                                          <p:attrName>ppt_y</p:attrName>
                                        </p:attrNameLst>
                                      </p:cBhvr>
                                      <p:tavLst>
                                        <p:tav tm="0">
                                          <p:val>
                                            <p:strVal val="#ppt_y+.1"/>
                                          </p:val>
                                        </p:tav>
                                        <p:tav tm="100000">
                                          <p:val>
                                            <p:strVal val="#ppt_y"/>
                                          </p:val>
                                        </p:tav>
                                      </p:tavLst>
                                    </p:anim>
                                  </p:childTnLst>
                                </p:cTn>
                              </p:par>
                              <p:par>
                                <p:cTn id="72" presetID="47" presetClass="entr" presetSubtype="0" fill="hold" grpId="0" nodeType="withEffect">
                                  <p:stCondLst>
                                    <p:cond delay="0"/>
                                  </p:stCondLst>
                                  <p:childTnLst>
                                    <p:set>
                                      <p:cBhvr>
                                        <p:cTn id="73" dur="1" fill="hold">
                                          <p:stCondLst>
                                            <p:cond delay="0"/>
                                          </p:stCondLst>
                                        </p:cTn>
                                        <p:tgtEl>
                                          <p:spTgt spid="12"/>
                                        </p:tgtEl>
                                        <p:attrNameLst>
                                          <p:attrName>style.visibility</p:attrName>
                                        </p:attrNameLst>
                                      </p:cBhvr>
                                      <p:to>
                                        <p:strVal val="visible"/>
                                      </p:to>
                                    </p:set>
                                    <p:animEffect transition="in" filter="fade">
                                      <p:cBhvr>
                                        <p:cTn id="74" dur="1000"/>
                                        <p:tgtEl>
                                          <p:spTgt spid="12"/>
                                        </p:tgtEl>
                                      </p:cBhvr>
                                    </p:animEffect>
                                    <p:anim calcmode="lin" valueType="num">
                                      <p:cBhvr>
                                        <p:cTn id="75" dur="1000" fill="hold"/>
                                        <p:tgtEl>
                                          <p:spTgt spid="12"/>
                                        </p:tgtEl>
                                        <p:attrNameLst>
                                          <p:attrName>ppt_x</p:attrName>
                                        </p:attrNameLst>
                                      </p:cBhvr>
                                      <p:tavLst>
                                        <p:tav tm="0">
                                          <p:val>
                                            <p:strVal val="#ppt_x"/>
                                          </p:val>
                                        </p:tav>
                                        <p:tav tm="100000">
                                          <p:val>
                                            <p:strVal val="#ppt_x"/>
                                          </p:val>
                                        </p:tav>
                                      </p:tavLst>
                                    </p:anim>
                                    <p:anim calcmode="lin" valueType="num">
                                      <p:cBhvr>
                                        <p:cTn id="7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77" fill="hold" nodeType="clickPar">
                      <p:stCondLst>
                        <p:cond delay="indefinite"/>
                      </p:stCondLst>
                      <p:childTnLst>
                        <p:par>
                          <p:cTn id="78" fill="hold" nodeType="withGroup">
                            <p:stCondLst>
                              <p:cond delay="0"/>
                            </p:stCondLst>
                            <p:childTnLst>
                              <p:par>
                                <p:cTn id="79" presetID="2" presetClass="entr" presetSubtype="8" fill="hold" grpId="0" nodeType="clickEffect">
                                  <p:stCondLst>
                                    <p:cond delay="0"/>
                                  </p:stCondLst>
                                  <p:childTnLst>
                                    <p:set>
                                      <p:cBhvr>
                                        <p:cTn id="80" dur="1" fill="hold">
                                          <p:stCondLst>
                                            <p:cond delay="0"/>
                                          </p:stCondLst>
                                        </p:cTn>
                                        <p:tgtEl>
                                          <p:spTgt spid="13"/>
                                        </p:tgtEl>
                                        <p:attrNameLst>
                                          <p:attrName>style.visibility</p:attrName>
                                        </p:attrNameLst>
                                      </p:cBhvr>
                                      <p:to>
                                        <p:strVal val="visible"/>
                                      </p:to>
                                    </p:set>
                                    <p:anim calcmode="lin" valueType="num">
                                      <p:cBhvr additive="base">
                                        <p:cTn id="81" dur="500" fill="hold"/>
                                        <p:tgtEl>
                                          <p:spTgt spid="13"/>
                                        </p:tgtEl>
                                        <p:attrNameLst>
                                          <p:attrName>ppt_x</p:attrName>
                                        </p:attrNameLst>
                                      </p:cBhvr>
                                      <p:tavLst>
                                        <p:tav tm="0">
                                          <p:val>
                                            <p:strVal val="0-#ppt_w/2"/>
                                          </p:val>
                                        </p:tav>
                                        <p:tav tm="100000">
                                          <p:val>
                                            <p:strVal val="#ppt_x"/>
                                          </p:val>
                                        </p:tav>
                                      </p:tavLst>
                                    </p:anim>
                                    <p:anim calcmode="lin" valueType="num">
                                      <p:cBhvr additive="base">
                                        <p:cTn id="82" dur="500" fill="hold"/>
                                        <p:tgtEl>
                                          <p:spTgt spid="13"/>
                                        </p:tgtEl>
                                        <p:attrNameLst>
                                          <p:attrName>ppt_y</p:attrName>
                                        </p:attrNameLst>
                                      </p:cBhvr>
                                      <p:tavLst>
                                        <p:tav tm="0">
                                          <p:val>
                                            <p:strVal val="#ppt_y"/>
                                          </p:val>
                                        </p:tav>
                                        <p:tav tm="100000">
                                          <p:val>
                                            <p:strVal val="#ppt_y"/>
                                          </p:val>
                                        </p:tav>
                                      </p:tavLst>
                                    </p:anim>
                                  </p:childTnLst>
                                </p:cTn>
                              </p:par>
                              <p:par>
                                <p:cTn id="83" presetID="2" presetClass="entr" presetSubtype="2" fill="hold" grpId="0" nodeType="withEffect">
                                  <p:stCondLst>
                                    <p:cond delay="0"/>
                                  </p:stCondLst>
                                  <p:childTnLst>
                                    <p:set>
                                      <p:cBhvr>
                                        <p:cTn id="84" dur="1" fill="hold">
                                          <p:stCondLst>
                                            <p:cond delay="0"/>
                                          </p:stCondLst>
                                        </p:cTn>
                                        <p:tgtEl>
                                          <p:spTgt spid="14"/>
                                        </p:tgtEl>
                                        <p:attrNameLst>
                                          <p:attrName>style.visibility</p:attrName>
                                        </p:attrNameLst>
                                      </p:cBhvr>
                                      <p:to>
                                        <p:strVal val="visible"/>
                                      </p:to>
                                    </p:set>
                                    <p:anim calcmode="lin" valueType="num">
                                      <p:cBhvr additive="base">
                                        <p:cTn id="85" dur="500" fill="hold"/>
                                        <p:tgtEl>
                                          <p:spTgt spid="14"/>
                                        </p:tgtEl>
                                        <p:attrNameLst>
                                          <p:attrName>ppt_x</p:attrName>
                                        </p:attrNameLst>
                                      </p:cBhvr>
                                      <p:tavLst>
                                        <p:tav tm="0">
                                          <p:val>
                                            <p:strVal val="1+#ppt_w/2"/>
                                          </p:val>
                                        </p:tav>
                                        <p:tav tm="100000">
                                          <p:val>
                                            <p:strVal val="#ppt_x"/>
                                          </p:val>
                                        </p:tav>
                                      </p:tavLst>
                                    </p:anim>
                                    <p:anim calcmode="lin" valueType="num">
                                      <p:cBhvr additive="base">
                                        <p:cTn id="86"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87" fill="hold" nodeType="clickPar">
                      <p:stCondLst>
                        <p:cond delay="indefinite"/>
                      </p:stCondLst>
                      <p:childTnLst>
                        <p:par>
                          <p:cTn id="88" fill="hold" nodeType="withGroup">
                            <p:stCondLst>
                              <p:cond delay="0"/>
                            </p:stCondLst>
                            <p:childTnLst>
                              <p:par>
                                <p:cTn id="89" presetID="16" presetClass="entr" presetSubtype="21" fill="hold" grpId="0" nodeType="clickEffect">
                                  <p:stCondLst>
                                    <p:cond delay="0"/>
                                  </p:stCondLst>
                                  <p:childTnLst>
                                    <p:set>
                                      <p:cBhvr>
                                        <p:cTn id="90" dur="1" fill="hold">
                                          <p:stCondLst>
                                            <p:cond delay="0"/>
                                          </p:stCondLst>
                                        </p:cTn>
                                        <p:tgtEl>
                                          <p:spTgt spid="16"/>
                                        </p:tgtEl>
                                        <p:attrNameLst>
                                          <p:attrName>style.visibility</p:attrName>
                                        </p:attrNameLst>
                                      </p:cBhvr>
                                      <p:to>
                                        <p:strVal val="visible"/>
                                      </p:to>
                                    </p:set>
                                    <p:animEffect transition="in" filter="barn(inVertical)">
                                      <p:cBhvr>
                                        <p:cTn id="91" dur="500"/>
                                        <p:tgtEl>
                                          <p:spTgt spid="16"/>
                                        </p:tgtEl>
                                      </p:cBhvr>
                                    </p:animEffect>
                                  </p:childTnLst>
                                </p:cTn>
                              </p:par>
                              <p:par>
                                <p:cTn id="92" presetID="16" presetClass="entr" presetSubtype="21" fill="hold" grpId="0" nodeType="withEffect">
                                  <p:stCondLst>
                                    <p:cond delay="0"/>
                                  </p:stCondLst>
                                  <p:childTnLst>
                                    <p:set>
                                      <p:cBhvr>
                                        <p:cTn id="93" dur="1" fill="hold">
                                          <p:stCondLst>
                                            <p:cond delay="0"/>
                                          </p:stCondLst>
                                        </p:cTn>
                                        <p:tgtEl>
                                          <p:spTgt spid="15"/>
                                        </p:tgtEl>
                                        <p:attrNameLst>
                                          <p:attrName>style.visibility</p:attrName>
                                        </p:attrNameLst>
                                      </p:cBhvr>
                                      <p:to>
                                        <p:strVal val="visible"/>
                                      </p:to>
                                    </p:set>
                                    <p:animEffect transition="in" filter="barn(inVertical)">
                                      <p:cBhvr>
                                        <p:cTn id="9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animBg="1"/>
      <p:bldP spid="10" grpId="0" animBg="1"/>
      <p:bldP spid="11" grpId="0"/>
      <p:bldP spid="12" grpId="0"/>
      <p:bldP spid="13" grpId="0"/>
      <p:bldP spid="14" grpId="0"/>
      <p:bldP spid="15" grpId="0"/>
      <p:bldP spid="16" grpId="0"/>
      <p:bldP spid="2" grpId="0" animBg="1"/>
      <p:bldP spid="1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6727" y="1605715"/>
            <a:ext cx="9254504" cy="52056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p:cNvPicPr>
            <a:picLocks noChangeAspect="1"/>
          </p:cNvPicPr>
          <p:nvPr/>
        </p:nvPicPr>
        <p:blipFill>
          <a:blip r:embed="rId3"/>
          <a:stretch>
            <a:fillRect/>
          </a:stretch>
        </p:blipFill>
        <p:spPr>
          <a:xfrm>
            <a:off x="195160" y="357940"/>
            <a:ext cx="3657600" cy="1247775"/>
          </a:xfrm>
          <a:prstGeom prst="rect">
            <a:avLst/>
          </a:prstGeom>
          <a:ln>
            <a:noFill/>
          </a:ln>
          <a:effectLst>
            <a:softEdge rad="112500"/>
          </a:effectLst>
        </p:spPr>
      </p:pic>
    </p:spTree>
    <p:extLst>
      <p:ext uri="{BB962C8B-B14F-4D97-AF65-F5344CB8AC3E}">
        <p14:creationId xmlns:p14="http://schemas.microsoft.com/office/powerpoint/2010/main" val="767224914"/>
      </p:ext>
    </p:extLst>
  </p:cSld>
  <p:clrMapOvr>
    <a:masterClrMapping/>
  </p:clrMapOvr>
  <p:transition spd="slow">
    <p:check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3"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rot="20948052">
            <a:off x="1646238" y="428625"/>
            <a:ext cx="3867150" cy="10668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defRPr/>
            </a:pPr>
            <a:r>
              <a:rPr lang="en-US" sz="2800" dirty="0">
                <a:solidFill>
                  <a:srgbClr val="FFFFFF"/>
                </a:solidFill>
                <a:latin typeface="Tahoma" pitchFamily="34" charset="0"/>
                <a:cs typeface="Tahoma" pitchFamily="34" charset="0"/>
              </a:rPr>
              <a:t>ĐỘNG TỪ </a:t>
            </a:r>
          </a:p>
          <a:p>
            <a:pPr algn="ctr">
              <a:defRPr/>
            </a:pPr>
            <a:r>
              <a:rPr lang="en-US" sz="2800" dirty="0">
                <a:solidFill>
                  <a:srgbClr val="FFFFFF"/>
                </a:solidFill>
                <a:latin typeface="Tahoma" pitchFamily="34" charset="0"/>
                <a:cs typeface="Tahoma" pitchFamily="34" charset="0"/>
              </a:rPr>
              <a:t>THỂ BỊ </a:t>
            </a:r>
            <a:r>
              <a:rPr lang="en-US" sz="2800" dirty="0" err="1">
                <a:solidFill>
                  <a:srgbClr val="FFFFFF"/>
                </a:solidFill>
                <a:latin typeface="Tahoma" pitchFamily="34" charset="0"/>
                <a:cs typeface="Tahoma" pitchFamily="34" charset="0"/>
              </a:rPr>
              <a:t>ĐộNG</a:t>
            </a:r>
            <a:endParaRPr lang="en-US" sz="2800" dirty="0">
              <a:solidFill>
                <a:srgbClr val="FF0000"/>
              </a:solidFill>
              <a:latin typeface="Tahoma" pitchFamily="34" charset="0"/>
              <a:cs typeface="Tahoma" pitchFamily="34" charset="0"/>
            </a:endParaRPr>
          </a:p>
        </p:txBody>
      </p:sp>
      <p:sp>
        <p:nvSpPr>
          <p:cNvPr id="9" name="Rounded Rectangle 8"/>
          <p:cNvSpPr/>
          <p:nvPr/>
        </p:nvSpPr>
        <p:spPr>
          <a:xfrm rot="215318">
            <a:off x="5855177" y="362465"/>
            <a:ext cx="4591401" cy="826403"/>
          </a:xfrm>
          <a:prstGeom prst="roundRect">
            <a:avLst/>
          </a:prstGeom>
          <a:effectLst>
            <a:glow rad="101600">
              <a:schemeClr val="accent2">
                <a:satMod val="175000"/>
                <a:alpha val="40000"/>
              </a:schemeClr>
            </a:glow>
            <a:outerShdw blurRad="40000" dist="23000" dir="5400000" rotWithShape="0">
              <a:srgbClr val="000000">
                <a:alpha val="35000"/>
              </a:srgbClr>
            </a:outerShdw>
            <a:reflection blurRad="6350" stA="50000" endA="300" endPos="55500" dist="50800" dir="5400000" sy="-100000" algn="bl" rotWithShape="0"/>
            <a:softEdge rad="127000"/>
          </a:effectLst>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受身</a:t>
            </a: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（うけみ）</a:t>
            </a:r>
            <a:endParaRPr lang="en-US" sz="3600" dirty="0">
              <a:solidFill>
                <a:srgbClr val="FF0000"/>
              </a:solidFill>
              <a:latin typeface="NtMotoyaKyotai" pitchFamily="18" charset="-128"/>
              <a:ea typeface="NtMotoyaKyotai" pitchFamily="18" charset="-128"/>
              <a:cs typeface="Tahoma" pitchFamily="34" charset="0"/>
            </a:endParaRPr>
          </a:p>
        </p:txBody>
      </p:sp>
      <p:sp>
        <p:nvSpPr>
          <p:cNvPr id="10" name="Cloud Callout 9"/>
          <p:cNvSpPr/>
          <p:nvPr/>
        </p:nvSpPr>
        <p:spPr>
          <a:xfrm rot="686621">
            <a:off x="8206620" y="1271040"/>
            <a:ext cx="3236822" cy="1285875"/>
          </a:xfrm>
          <a:prstGeom prst="cloudCallout">
            <a:avLst>
              <a:gd name="adj1" fmla="val -57197"/>
              <a:gd name="adj2" fmla="val -62526"/>
            </a:avLst>
          </a:prstGeom>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400" dirty="0" err="1"/>
              <a:t>Bị</a:t>
            </a:r>
            <a:r>
              <a:rPr lang="en-US" sz="2400" dirty="0"/>
              <a:t>… </a:t>
            </a:r>
            <a:r>
              <a:rPr lang="en-US" sz="2400" dirty="0" smtClean="0"/>
              <a:t>/</a:t>
            </a:r>
            <a:r>
              <a:rPr lang="ja-JP" altLang="en-US" sz="2400" dirty="0" smtClean="0"/>
              <a:t>　</a:t>
            </a:r>
            <a:r>
              <a:rPr lang="en-US" sz="2400" dirty="0" err="1" smtClean="0"/>
              <a:t>Được</a:t>
            </a:r>
            <a:r>
              <a:rPr lang="en-US" sz="2400" dirty="0"/>
              <a:t>…</a:t>
            </a:r>
          </a:p>
        </p:txBody>
      </p:sp>
      <p:sp>
        <p:nvSpPr>
          <p:cNvPr id="5" name="Rounded Rectangle 4"/>
          <p:cNvSpPr/>
          <p:nvPr/>
        </p:nvSpPr>
        <p:spPr>
          <a:xfrm>
            <a:off x="4724400" y="1295400"/>
            <a:ext cx="2514600" cy="457200"/>
          </a:xfrm>
          <a:prstGeom prst="roundRect">
            <a:avLst/>
          </a:prstGeom>
        </p:spPr>
        <p:style>
          <a:lnRef idx="0">
            <a:schemeClr val="accent3"/>
          </a:lnRef>
          <a:fillRef idx="3">
            <a:schemeClr val="accent3"/>
          </a:fillRef>
          <a:effectRef idx="3">
            <a:schemeClr val="accent3"/>
          </a:effectRef>
          <a:fontRef idx="minor">
            <a:schemeClr val="lt1"/>
          </a:fontRef>
        </p:style>
        <p:txBody>
          <a:bodyPr anchor="ctr"/>
          <a:lstStyle/>
          <a:p>
            <a:pPr algn="ctr">
              <a:defRPr/>
            </a:pPr>
            <a: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CÁCH CHIA</a:t>
            </a:r>
          </a:p>
        </p:txBody>
      </p:sp>
      <p:sp>
        <p:nvSpPr>
          <p:cNvPr id="12" name="TextBox 11"/>
          <p:cNvSpPr txBox="1">
            <a:spLocks noChangeArrowheads="1"/>
          </p:cNvSpPr>
          <p:nvPr/>
        </p:nvSpPr>
        <p:spPr bwMode="auto">
          <a:xfrm>
            <a:off x="118815" y="2567275"/>
            <a:ext cx="1798638"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飲む</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13" name="TextBox 12"/>
          <p:cNvSpPr txBox="1">
            <a:spLocks noChangeArrowheads="1"/>
          </p:cNvSpPr>
          <p:nvPr/>
        </p:nvSpPr>
        <p:spPr bwMode="auto">
          <a:xfrm>
            <a:off x="118815" y="3405475"/>
            <a:ext cx="1798638"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a:latin typeface="NtMotoyaKyotai" panose="02020300000000000000" pitchFamily="18" charset="-128"/>
                <a:ea typeface="NtMotoyaKyotai" panose="02020300000000000000" pitchFamily="18" charset="-128"/>
                <a:cs typeface="Arial" panose="020B0604020202020204" pitchFamily="34" charset="0"/>
              </a:rPr>
              <a:t>食</a:t>
            </a:r>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べる</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14" name="TextBox 13"/>
          <p:cNvSpPr txBox="1">
            <a:spLocks noChangeArrowheads="1"/>
          </p:cNvSpPr>
          <p:nvPr/>
        </p:nvSpPr>
        <p:spPr bwMode="auto">
          <a:xfrm>
            <a:off x="83891" y="4319875"/>
            <a:ext cx="2701925"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持つ</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15" name="TextBox 14"/>
          <p:cNvSpPr txBox="1">
            <a:spLocks noChangeArrowheads="1"/>
          </p:cNvSpPr>
          <p:nvPr/>
        </p:nvSpPr>
        <p:spPr bwMode="auto">
          <a:xfrm>
            <a:off x="83891" y="5158075"/>
            <a:ext cx="23971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a:latin typeface="NtMotoyaKyotai" panose="02020300000000000000" pitchFamily="18" charset="-128"/>
                <a:ea typeface="NtMotoyaKyotai" panose="02020300000000000000" pitchFamily="18" charset="-128"/>
                <a:cs typeface="Arial" panose="020B0604020202020204" pitchFamily="34" charset="0"/>
              </a:rPr>
              <a:t>質</a:t>
            </a:r>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問する</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16" name="Right Arrow 15"/>
          <p:cNvSpPr/>
          <p:nvPr/>
        </p:nvSpPr>
        <p:spPr>
          <a:xfrm>
            <a:off x="2000597" y="2727007"/>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7" name="Right Arrow 16"/>
          <p:cNvSpPr/>
          <p:nvPr/>
        </p:nvSpPr>
        <p:spPr>
          <a:xfrm>
            <a:off x="2000597" y="3489007"/>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8" name="Right Arrow 17"/>
          <p:cNvSpPr/>
          <p:nvPr/>
        </p:nvSpPr>
        <p:spPr>
          <a:xfrm>
            <a:off x="2038697" y="4403407"/>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9" name="Right Arrow 18"/>
          <p:cNvSpPr/>
          <p:nvPr/>
        </p:nvSpPr>
        <p:spPr>
          <a:xfrm>
            <a:off x="1948210" y="5241607"/>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20" name="Rounded Rectangle 19"/>
          <p:cNvSpPr/>
          <p:nvPr/>
        </p:nvSpPr>
        <p:spPr>
          <a:xfrm>
            <a:off x="2880073" y="2574607"/>
            <a:ext cx="2055265"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a:latin typeface="NtMotoyaKyotai" pitchFamily="18" charset="-128"/>
                <a:ea typeface="NtMotoyaKyotai" pitchFamily="18" charset="-128"/>
              </a:rPr>
              <a:t>飲ま</a:t>
            </a:r>
            <a:r>
              <a:rPr lang="ja-JP" altLang="en-US" sz="3200" dirty="0" smtClean="0">
                <a:latin typeface="NtMotoyaKyotai" pitchFamily="18" charset="-128"/>
                <a:ea typeface="NtMotoyaKyotai" pitchFamily="18" charset="-128"/>
              </a:rPr>
              <a:t>れ</a:t>
            </a:r>
            <a:r>
              <a:rPr lang="ja-JP" altLang="en-US" sz="3200" dirty="0">
                <a:latin typeface="NtMotoyaKyotai" pitchFamily="18" charset="-128"/>
                <a:ea typeface="NtMotoyaKyotai" pitchFamily="18" charset="-128"/>
              </a:rPr>
              <a:t>る</a:t>
            </a:r>
            <a:endParaRPr lang="en-US" sz="3200" dirty="0">
              <a:latin typeface="NtMotoyaKyotai" pitchFamily="18" charset="-128"/>
              <a:ea typeface="NtMotoyaKyotai" pitchFamily="18" charset="-128"/>
            </a:endParaRPr>
          </a:p>
        </p:txBody>
      </p:sp>
      <p:sp>
        <p:nvSpPr>
          <p:cNvPr id="21" name="Rounded Rectangle 20"/>
          <p:cNvSpPr/>
          <p:nvPr/>
        </p:nvSpPr>
        <p:spPr>
          <a:xfrm>
            <a:off x="2880073" y="3412807"/>
            <a:ext cx="2394380"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a:latin typeface="NtMotoyaKyotai" pitchFamily="18" charset="-128"/>
                <a:ea typeface="NtMotoyaKyotai" pitchFamily="18" charset="-128"/>
              </a:rPr>
              <a:t>食べら</a:t>
            </a:r>
            <a:r>
              <a:rPr lang="ja-JP" altLang="en-US" sz="3200" dirty="0" smtClean="0">
                <a:latin typeface="NtMotoyaKyotai" pitchFamily="18" charset="-128"/>
                <a:ea typeface="NtMotoyaKyotai" pitchFamily="18" charset="-128"/>
              </a:rPr>
              <a:t>れる</a:t>
            </a:r>
            <a:endParaRPr lang="en-US" sz="3200" dirty="0">
              <a:latin typeface="NtMotoyaKyotai" pitchFamily="18" charset="-128"/>
              <a:ea typeface="NtMotoyaKyotai" pitchFamily="18" charset="-128"/>
            </a:endParaRPr>
          </a:p>
        </p:txBody>
      </p:sp>
      <p:sp>
        <p:nvSpPr>
          <p:cNvPr id="22" name="Rounded Rectangle 21"/>
          <p:cNvSpPr/>
          <p:nvPr/>
        </p:nvSpPr>
        <p:spPr>
          <a:xfrm>
            <a:off x="2880073" y="4327207"/>
            <a:ext cx="1928097"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smtClean="0">
                <a:latin typeface="NtMotoyaKyotai" pitchFamily="18" charset="-128"/>
                <a:ea typeface="NtMotoyaKyotai" pitchFamily="18" charset="-128"/>
              </a:rPr>
              <a:t>持たれる</a:t>
            </a:r>
            <a:endParaRPr lang="en-US" sz="3200" dirty="0">
              <a:latin typeface="NtMotoyaKyotai" pitchFamily="18" charset="-128"/>
              <a:ea typeface="NtMotoyaKyotai" pitchFamily="18" charset="-128"/>
            </a:endParaRPr>
          </a:p>
        </p:txBody>
      </p:sp>
      <p:sp>
        <p:nvSpPr>
          <p:cNvPr id="23" name="Rounded Rectangle 22"/>
          <p:cNvSpPr/>
          <p:nvPr/>
        </p:nvSpPr>
        <p:spPr>
          <a:xfrm>
            <a:off x="2880074" y="5165407"/>
            <a:ext cx="2327768"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a:latin typeface="NtMotoyaKyotai" pitchFamily="18" charset="-128"/>
                <a:ea typeface="NtMotoyaKyotai" pitchFamily="18" charset="-128"/>
              </a:rPr>
              <a:t>質問さ</a:t>
            </a:r>
            <a:r>
              <a:rPr lang="ja-JP" altLang="en-US" sz="3200" dirty="0" smtClean="0">
                <a:latin typeface="NtMotoyaKyotai" pitchFamily="18" charset="-128"/>
                <a:ea typeface="NtMotoyaKyotai" pitchFamily="18" charset="-128"/>
              </a:rPr>
              <a:t>れる</a:t>
            </a:r>
            <a:endParaRPr lang="en-US" sz="3200" dirty="0">
              <a:latin typeface="NtMotoyaKyotai" pitchFamily="18" charset="-128"/>
              <a:ea typeface="NtMotoyaKyotai" pitchFamily="18" charset="-128"/>
            </a:endParaRPr>
          </a:p>
        </p:txBody>
      </p:sp>
      <p:sp>
        <p:nvSpPr>
          <p:cNvPr id="11" name="Cloud Callout 10"/>
          <p:cNvSpPr/>
          <p:nvPr/>
        </p:nvSpPr>
        <p:spPr>
          <a:xfrm rot="20933235">
            <a:off x="2395538" y="620714"/>
            <a:ext cx="2895600" cy="1533525"/>
          </a:xfrm>
          <a:prstGeom prst="cloudCallout">
            <a:avLst>
              <a:gd name="adj1" fmla="val 99126"/>
              <a:gd name="adj2" fmla="val 5158"/>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en-US" sz="2400" dirty="0" err="1"/>
              <a:t>Là</a:t>
            </a:r>
            <a:r>
              <a:rPr lang="en-US" sz="2400" dirty="0"/>
              <a:t> 1 </a:t>
            </a:r>
            <a:r>
              <a:rPr lang="en-US" sz="2400" dirty="0" err="1"/>
              <a:t>động</a:t>
            </a:r>
            <a:r>
              <a:rPr lang="en-US" sz="2400" dirty="0"/>
              <a:t> </a:t>
            </a:r>
            <a:r>
              <a:rPr lang="en-US" sz="2400" dirty="0" err="1"/>
              <a:t>từ</a:t>
            </a:r>
            <a:r>
              <a:rPr lang="en-US" sz="2400" dirty="0"/>
              <a:t> NHÓM II</a:t>
            </a:r>
          </a:p>
        </p:txBody>
      </p:sp>
      <p:sp>
        <p:nvSpPr>
          <p:cNvPr id="30" name="TextBox 29"/>
          <p:cNvSpPr txBox="1">
            <a:spLocks noChangeArrowheads="1"/>
          </p:cNvSpPr>
          <p:nvPr/>
        </p:nvSpPr>
        <p:spPr bwMode="auto">
          <a:xfrm>
            <a:off x="6337148" y="2553461"/>
            <a:ext cx="1798638"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呼ぶ</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31" name="TextBox 30"/>
          <p:cNvSpPr txBox="1">
            <a:spLocks noChangeArrowheads="1"/>
          </p:cNvSpPr>
          <p:nvPr/>
        </p:nvSpPr>
        <p:spPr bwMode="auto">
          <a:xfrm>
            <a:off x="6337148" y="3391661"/>
            <a:ext cx="1798638"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使う</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32" name="TextBox 31"/>
          <p:cNvSpPr txBox="1">
            <a:spLocks noChangeArrowheads="1"/>
          </p:cNvSpPr>
          <p:nvPr/>
        </p:nvSpPr>
        <p:spPr bwMode="auto">
          <a:xfrm>
            <a:off x="6302224" y="4306061"/>
            <a:ext cx="2701925"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こわす</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33" name="TextBox 32"/>
          <p:cNvSpPr txBox="1">
            <a:spLocks noChangeArrowheads="1"/>
          </p:cNvSpPr>
          <p:nvPr/>
        </p:nvSpPr>
        <p:spPr bwMode="auto">
          <a:xfrm>
            <a:off x="6302224" y="5144261"/>
            <a:ext cx="23971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売る</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34" name="Right Arrow 33"/>
          <p:cNvSpPr/>
          <p:nvPr/>
        </p:nvSpPr>
        <p:spPr>
          <a:xfrm>
            <a:off x="8218930" y="2713193"/>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35" name="Right Arrow 34"/>
          <p:cNvSpPr/>
          <p:nvPr/>
        </p:nvSpPr>
        <p:spPr>
          <a:xfrm>
            <a:off x="8218930" y="3475193"/>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36" name="Right Arrow 35"/>
          <p:cNvSpPr/>
          <p:nvPr/>
        </p:nvSpPr>
        <p:spPr>
          <a:xfrm>
            <a:off x="8257030" y="4389593"/>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37" name="Right Arrow 36"/>
          <p:cNvSpPr/>
          <p:nvPr/>
        </p:nvSpPr>
        <p:spPr>
          <a:xfrm>
            <a:off x="8166543" y="5227793"/>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38" name="Rounded Rectangle 37"/>
          <p:cNvSpPr/>
          <p:nvPr/>
        </p:nvSpPr>
        <p:spPr>
          <a:xfrm>
            <a:off x="9098408" y="2560793"/>
            <a:ext cx="2055264"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smtClean="0">
                <a:latin typeface="NtMotoyaKyotai" pitchFamily="18" charset="-128"/>
                <a:ea typeface="NtMotoyaKyotai" pitchFamily="18" charset="-128"/>
              </a:rPr>
              <a:t>呼ばれる</a:t>
            </a:r>
            <a:endParaRPr lang="en-US" sz="3200" dirty="0">
              <a:latin typeface="NtMotoyaKyotai" pitchFamily="18" charset="-128"/>
              <a:ea typeface="NtMotoyaKyotai" pitchFamily="18" charset="-128"/>
            </a:endParaRPr>
          </a:p>
        </p:txBody>
      </p:sp>
      <p:sp>
        <p:nvSpPr>
          <p:cNvPr id="39" name="Rounded Rectangle 38"/>
          <p:cNvSpPr/>
          <p:nvPr/>
        </p:nvSpPr>
        <p:spPr>
          <a:xfrm>
            <a:off x="9077768" y="3398993"/>
            <a:ext cx="2415018"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smtClean="0">
                <a:latin typeface="NtMotoyaKyotai" pitchFamily="18" charset="-128"/>
                <a:ea typeface="NtMotoyaKyotai" pitchFamily="18" charset="-128"/>
              </a:rPr>
              <a:t>使われる</a:t>
            </a:r>
            <a:endParaRPr lang="en-US" sz="3200" dirty="0">
              <a:latin typeface="NtMotoyaKyotai" pitchFamily="18" charset="-128"/>
              <a:ea typeface="NtMotoyaKyotai" pitchFamily="18" charset="-128"/>
            </a:endParaRPr>
          </a:p>
        </p:txBody>
      </p:sp>
      <p:sp>
        <p:nvSpPr>
          <p:cNvPr id="40" name="Rounded Rectangle 39"/>
          <p:cNvSpPr/>
          <p:nvPr/>
        </p:nvSpPr>
        <p:spPr>
          <a:xfrm>
            <a:off x="9077768" y="4313393"/>
            <a:ext cx="2348407"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smtClean="0">
                <a:latin typeface="NtMotoyaKyotai" pitchFamily="18" charset="-128"/>
                <a:ea typeface="NtMotoyaKyotai" pitchFamily="18" charset="-128"/>
              </a:rPr>
              <a:t>こわされる</a:t>
            </a:r>
            <a:endParaRPr lang="en-US" sz="3200" dirty="0">
              <a:latin typeface="NtMotoyaKyotai" pitchFamily="18" charset="-128"/>
              <a:ea typeface="NtMotoyaKyotai" pitchFamily="18" charset="-128"/>
            </a:endParaRPr>
          </a:p>
        </p:txBody>
      </p:sp>
      <p:sp>
        <p:nvSpPr>
          <p:cNvPr id="41" name="Rounded Rectangle 40"/>
          <p:cNvSpPr/>
          <p:nvPr/>
        </p:nvSpPr>
        <p:spPr>
          <a:xfrm>
            <a:off x="9098407" y="5151593"/>
            <a:ext cx="2327768"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smtClean="0">
                <a:latin typeface="NtMotoyaKyotai" pitchFamily="18" charset="-128"/>
                <a:ea typeface="NtMotoyaKyotai" pitchFamily="18" charset="-128"/>
              </a:rPr>
              <a:t>売られる</a:t>
            </a:r>
            <a:endParaRPr lang="en-US" sz="3200" dirty="0">
              <a:latin typeface="NtMotoyaKyotai" pitchFamily="18" charset="-128"/>
              <a:ea typeface="NtMotoyaKyotai" pitchFamily="18" charset="-128"/>
            </a:endParaRPr>
          </a:p>
        </p:txBody>
      </p:sp>
      <p:sp>
        <p:nvSpPr>
          <p:cNvPr id="42" name="TextBox 41"/>
          <p:cNvSpPr txBox="1">
            <a:spLocks noChangeArrowheads="1"/>
          </p:cNvSpPr>
          <p:nvPr/>
        </p:nvSpPr>
        <p:spPr bwMode="auto">
          <a:xfrm>
            <a:off x="118815" y="6040260"/>
            <a:ext cx="23971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見る</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43" name="Right Arrow 42"/>
          <p:cNvSpPr/>
          <p:nvPr/>
        </p:nvSpPr>
        <p:spPr>
          <a:xfrm>
            <a:off x="1983134" y="6123792"/>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44" name="Rounded Rectangle 43"/>
          <p:cNvSpPr/>
          <p:nvPr/>
        </p:nvSpPr>
        <p:spPr>
          <a:xfrm>
            <a:off x="2914998" y="6047592"/>
            <a:ext cx="2327768"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smtClean="0">
                <a:latin typeface="NtMotoyaKyotai" pitchFamily="18" charset="-128"/>
                <a:ea typeface="NtMotoyaKyotai" pitchFamily="18" charset="-128"/>
              </a:rPr>
              <a:t>見られる</a:t>
            </a:r>
            <a:endParaRPr lang="en-US" sz="3200" dirty="0">
              <a:latin typeface="NtMotoyaKyotai" pitchFamily="18" charset="-128"/>
              <a:ea typeface="NtMotoyaKyotai" pitchFamily="18" charset="-128"/>
            </a:endParaRPr>
          </a:p>
        </p:txBody>
      </p:sp>
      <p:sp>
        <p:nvSpPr>
          <p:cNvPr id="45" name="TextBox 44"/>
          <p:cNvSpPr txBox="1">
            <a:spLocks noChangeArrowheads="1"/>
          </p:cNvSpPr>
          <p:nvPr/>
        </p:nvSpPr>
        <p:spPr bwMode="auto">
          <a:xfrm>
            <a:off x="6337148" y="6026446"/>
            <a:ext cx="23971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sz="2800" dirty="0" smtClean="0">
                <a:latin typeface="NtMotoyaKyotai" panose="02020300000000000000" pitchFamily="18" charset="-128"/>
                <a:ea typeface="NtMotoyaKyotai" panose="02020300000000000000" pitchFamily="18" charset="-128"/>
                <a:cs typeface="Arial" panose="020B0604020202020204" pitchFamily="34" charset="0"/>
              </a:rPr>
              <a:t>来る</a:t>
            </a:r>
            <a:endParaRPr lang="en-US" altLang="en-US" sz="2800" dirty="0">
              <a:latin typeface="NtMotoyaKyotai" panose="02020300000000000000" pitchFamily="18" charset="-128"/>
              <a:ea typeface="NtMotoyaKyotai" panose="02020300000000000000" pitchFamily="18" charset="-128"/>
              <a:cs typeface="Arial" panose="020B0604020202020204" pitchFamily="34" charset="0"/>
            </a:endParaRPr>
          </a:p>
        </p:txBody>
      </p:sp>
      <p:sp>
        <p:nvSpPr>
          <p:cNvPr id="46" name="Right Arrow 45"/>
          <p:cNvSpPr/>
          <p:nvPr/>
        </p:nvSpPr>
        <p:spPr>
          <a:xfrm>
            <a:off x="8201467" y="6109978"/>
            <a:ext cx="533400" cy="369887"/>
          </a:xfrm>
          <a:prstGeom prst="right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47" name="Rounded Rectangle 46"/>
          <p:cNvSpPr/>
          <p:nvPr/>
        </p:nvSpPr>
        <p:spPr>
          <a:xfrm>
            <a:off x="9133331" y="6033778"/>
            <a:ext cx="2327768" cy="522287"/>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defRPr/>
            </a:pPr>
            <a:r>
              <a:rPr lang="ja-JP" altLang="en-US" sz="3200" dirty="0" smtClean="0">
                <a:latin typeface="NtMotoyaKyotai" pitchFamily="18" charset="-128"/>
                <a:ea typeface="NtMotoyaKyotai" pitchFamily="18" charset="-128"/>
              </a:rPr>
              <a:t>来られる</a:t>
            </a:r>
            <a:endParaRPr lang="en-US" sz="3200" dirty="0">
              <a:latin typeface="NtMotoyaKyotai" pitchFamily="18" charset="-128"/>
              <a:ea typeface="NtMotoyaKyotai" pitchFamily="18" charset="-128"/>
            </a:endParaRPr>
          </a:p>
        </p:txBody>
      </p:sp>
      <p:sp>
        <p:nvSpPr>
          <p:cNvPr id="48" name="Rounded Rectangle 47"/>
          <p:cNvSpPr/>
          <p:nvPr/>
        </p:nvSpPr>
        <p:spPr>
          <a:xfrm>
            <a:off x="789511" y="1685427"/>
            <a:ext cx="11025426" cy="4878708"/>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a:p>
        </p:txBody>
      </p:sp>
      <p:sp>
        <p:nvSpPr>
          <p:cNvPr id="49" name="Rounded Rectangle 48"/>
          <p:cNvSpPr/>
          <p:nvPr/>
        </p:nvSpPr>
        <p:spPr>
          <a:xfrm>
            <a:off x="934713" y="3418367"/>
            <a:ext cx="858837" cy="107473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sz="2400">
                <a:solidFill>
                  <a:srgbClr val="FFFFFF"/>
                </a:solidFill>
                <a:latin typeface="Tahoma" pitchFamily="34" charset="0"/>
                <a:cs typeface="Tahoma" pitchFamily="34" charset="0"/>
              </a:rPr>
              <a:t>CHÚ</a:t>
            </a:r>
          </a:p>
          <a:p>
            <a:pPr algn="ctr">
              <a:defRPr/>
            </a:pPr>
            <a:r>
              <a:rPr lang="en-US" sz="2400">
                <a:solidFill>
                  <a:srgbClr val="FFFFFF"/>
                </a:solidFill>
                <a:latin typeface="Tahoma" pitchFamily="34" charset="0"/>
                <a:cs typeface="Tahoma" pitchFamily="34" charset="0"/>
              </a:rPr>
              <a:t>Ý</a:t>
            </a:r>
          </a:p>
        </p:txBody>
      </p:sp>
      <p:sp>
        <p:nvSpPr>
          <p:cNvPr id="50" name="Rounded Rectangle 49"/>
          <p:cNvSpPr/>
          <p:nvPr/>
        </p:nvSpPr>
        <p:spPr>
          <a:xfrm>
            <a:off x="2143348" y="2133600"/>
            <a:ext cx="8467640" cy="16843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a:solidFill>
                  <a:srgbClr val="FFFFFF"/>
                </a:solidFill>
                <a:latin typeface="Tahoma" pitchFamily="34" charset="0"/>
                <a:cs typeface="Tahoma" pitchFamily="34" charset="0"/>
              </a:rPr>
              <a:t>Không có thể bị động của </a:t>
            </a:r>
            <a:endParaRPr lang="vi-VN" sz="2800">
              <a:solidFill>
                <a:srgbClr val="FFFFFF"/>
              </a:solidFill>
              <a:latin typeface="Tahoma" pitchFamily="34" charset="0"/>
              <a:cs typeface="Tahoma" pitchFamily="34" charset="0"/>
            </a:endParaRPr>
          </a:p>
          <a:p>
            <a:pPr algn="ctr">
              <a:defRPr/>
            </a:pPr>
            <a:r>
              <a:rPr lang="en-US" sz="2800">
                <a:solidFill>
                  <a:srgbClr val="FFFFFF"/>
                </a:solidFill>
                <a:latin typeface="Tahoma" pitchFamily="34" charset="0"/>
                <a:cs typeface="Tahoma" pitchFamily="34" charset="0"/>
              </a:rPr>
              <a:t>những động từ thể hiện trạng thái</a:t>
            </a:r>
            <a:endParaRPr lang="vi-VN" sz="2800">
              <a:solidFill>
                <a:srgbClr val="FFFFFF"/>
              </a:solidFill>
              <a:latin typeface="Tahoma" pitchFamily="34" charset="0"/>
              <a:cs typeface="Tahoma" pitchFamily="34" charset="0"/>
            </a:endParaRPr>
          </a:p>
          <a:p>
            <a:pPr algn="ctr">
              <a:defRPr/>
            </a:pPr>
            <a:endParaRPr lang="vi-VN" sz="2800">
              <a:solidFill>
                <a:srgbClr val="FFFFFF"/>
              </a:solidFill>
              <a:latin typeface="Tahoma" pitchFamily="34" charset="0"/>
              <a:cs typeface="Tahoma" pitchFamily="34" charset="0"/>
            </a:endParaRPr>
          </a:p>
          <a:p>
            <a:pPr algn="ctr">
              <a:defRPr/>
            </a:pPr>
            <a:endParaRPr lang="en-US" sz="2800">
              <a:solidFill>
                <a:srgbClr val="FFFFFF"/>
              </a:solidFill>
              <a:latin typeface="Tahoma" pitchFamily="34" charset="0"/>
              <a:cs typeface="Tahoma" pitchFamily="34" charset="0"/>
            </a:endParaRPr>
          </a:p>
        </p:txBody>
      </p:sp>
      <p:sp>
        <p:nvSpPr>
          <p:cNvPr id="51" name="Rounded Rectangle 50"/>
          <p:cNvSpPr/>
          <p:nvPr/>
        </p:nvSpPr>
        <p:spPr>
          <a:xfrm>
            <a:off x="2143348" y="4016375"/>
            <a:ext cx="8467640" cy="20780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800" dirty="0" err="1">
                <a:solidFill>
                  <a:srgbClr val="FFFFFF"/>
                </a:solidFill>
                <a:latin typeface="Tahoma" pitchFamily="34" charset="0"/>
                <a:cs typeface="Tahoma" pitchFamily="34" charset="0"/>
              </a:rPr>
              <a:t>Đối</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với</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những</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động</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từ</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có</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cặp</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thể</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hiện</a:t>
            </a:r>
            <a:r>
              <a:rPr lang="en-US" sz="2800" dirty="0">
                <a:solidFill>
                  <a:srgbClr val="FFFFFF"/>
                </a:solidFill>
                <a:latin typeface="Tahoma" pitchFamily="34" charset="0"/>
                <a:cs typeface="Tahoma" pitchFamily="34" charset="0"/>
              </a:rPr>
              <a:t> ý </a:t>
            </a:r>
            <a:r>
              <a:rPr lang="en-US" sz="2800" dirty="0" err="1">
                <a:solidFill>
                  <a:srgbClr val="FFFFFF"/>
                </a:solidFill>
                <a:latin typeface="Tahoma" pitchFamily="34" charset="0"/>
                <a:cs typeface="Tahoma" pitchFamily="34" charset="0"/>
              </a:rPr>
              <a:t>nghĩa</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trái</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ngược</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nhau</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thì</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thường</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không</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dùng</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thể</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bị</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động</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mà</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dùng</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động</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từ</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nghĩa</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kia</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trong</a:t>
            </a:r>
            <a:r>
              <a:rPr lang="en-US" sz="2800" dirty="0">
                <a:solidFill>
                  <a:srgbClr val="FFFFFF"/>
                </a:solidFill>
                <a:latin typeface="Tahoma" pitchFamily="34" charset="0"/>
                <a:cs typeface="Tahoma" pitchFamily="34" charset="0"/>
              </a:rPr>
              <a:t> </a:t>
            </a:r>
            <a:r>
              <a:rPr lang="en-US" sz="2800" dirty="0" err="1">
                <a:solidFill>
                  <a:srgbClr val="FFFFFF"/>
                </a:solidFill>
                <a:latin typeface="Tahoma" pitchFamily="34" charset="0"/>
                <a:cs typeface="Tahoma" pitchFamily="34" charset="0"/>
              </a:rPr>
              <a:t>cặp</a:t>
            </a:r>
            <a:endParaRPr lang="en-US" sz="2800" dirty="0">
              <a:solidFill>
                <a:srgbClr val="FFFFFF"/>
              </a:solidFill>
              <a:latin typeface="Tahoma" pitchFamily="34" charset="0"/>
              <a:cs typeface="Tahoma" pitchFamily="34" charset="0"/>
            </a:endParaRPr>
          </a:p>
          <a:p>
            <a:pPr algn="ctr">
              <a:defRPr/>
            </a:pPr>
            <a:endParaRPr lang="en-US" sz="2800" dirty="0">
              <a:solidFill>
                <a:srgbClr val="FFFFFF"/>
              </a:solidFill>
              <a:latin typeface="Tahoma" pitchFamily="34" charset="0"/>
              <a:cs typeface="Tahoma" pitchFamily="34" charset="0"/>
            </a:endParaRPr>
          </a:p>
          <a:p>
            <a:pPr algn="ctr">
              <a:defRPr/>
            </a:pPr>
            <a:r>
              <a:rPr lang="en-US" sz="2800" dirty="0">
                <a:solidFill>
                  <a:srgbClr val="FFFFFF"/>
                </a:solidFill>
                <a:latin typeface="Tahoma" pitchFamily="34" charset="0"/>
                <a:cs typeface="Tahoma" pitchFamily="34" charset="0"/>
              </a:rPr>
              <a:t> </a:t>
            </a:r>
          </a:p>
        </p:txBody>
      </p:sp>
      <p:sp>
        <p:nvSpPr>
          <p:cNvPr id="52" name="Rounded Rectangle 51"/>
          <p:cNvSpPr/>
          <p:nvPr/>
        </p:nvSpPr>
        <p:spPr>
          <a:xfrm>
            <a:off x="3306763" y="3048000"/>
            <a:ext cx="6019800" cy="693738"/>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vi-VN" altLang="ja-JP" sz="2000" b="1" dirty="0">
                <a:latin typeface="Tahoma" pitchFamily="34" charset="0"/>
                <a:ea typeface="Tahoma" pitchFamily="34" charset="0"/>
                <a:cs typeface="Tahoma" pitchFamily="34" charset="0"/>
              </a:rPr>
              <a:t>Ex:</a:t>
            </a:r>
            <a:r>
              <a:rPr lang="ja-JP" altLang="en-US" sz="2000" b="1" dirty="0">
                <a:latin typeface="NtMotoyaKyotai" pitchFamily="18" charset="-128"/>
                <a:ea typeface="NtMotoyaKyotai" pitchFamily="18" charset="-128"/>
                <a:cs typeface="Tahoma" pitchFamily="34" charset="0"/>
              </a:rPr>
              <a:t>あります、わかります、できます、</a:t>
            </a:r>
            <a:endParaRPr lang="vi-VN" altLang="ja-JP" sz="2000" b="1" dirty="0">
              <a:latin typeface="NtMotoyaKyotai" pitchFamily="18" charset="-128"/>
              <a:ea typeface="NtMotoyaKyotai" pitchFamily="18" charset="-128"/>
              <a:cs typeface="Tahoma" pitchFamily="34" charset="0"/>
            </a:endParaRPr>
          </a:p>
          <a:p>
            <a:pPr algn="ctr">
              <a:defRPr/>
            </a:pPr>
            <a:r>
              <a:rPr lang="ja-JP" altLang="en-US" sz="2000" b="1" dirty="0">
                <a:latin typeface="NtMotoyaKyotai" pitchFamily="18" charset="-128"/>
                <a:ea typeface="NtMotoyaKyotai" pitchFamily="18" charset="-128"/>
                <a:cs typeface="Tahoma" pitchFamily="34" charset="0"/>
              </a:rPr>
              <a:t>見えます、聞こえます</a:t>
            </a:r>
            <a:r>
              <a:rPr lang="en-US" altLang="ja-JP" sz="2000" b="1" dirty="0">
                <a:latin typeface="NtMotoyaKyotai" pitchFamily="18" charset="-128"/>
                <a:ea typeface="NtMotoyaKyotai" pitchFamily="18" charset="-128"/>
                <a:cs typeface="Tahoma" pitchFamily="34" charset="0"/>
              </a:rPr>
              <a:t>…</a:t>
            </a:r>
            <a:endParaRPr lang="en-US" sz="2000" b="1" dirty="0">
              <a:latin typeface="NtMotoyaKyotai" pitchFamily="18" charset="-128"/>
              <a:ea typeface="NtMotoyaKyotai" pitchFamily="18" charset="-128"/>
              <a:cs typeface="Tahoma" pitchFamily="34" charset="0"/>
            </a:endParaRPr>
          </a:p>
        </p:txBody>
      </p:sp>
      <p:sp>
        <p:nvSpPr>
          <p:cNvPr id="53" name="Rounded Rectangle 52"/>
          <p:cNvSpPr/>
          <p:nvPr/>
        </p:nvSpPr>
        <p:spPr>
          <a:xfrm>
            <a:off x="2895600" y="5326064"/>
            <a:ext cx="7010400" cy="69373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ja-JP" altLang="en-US" sz="2000" b="1" dirty="0">
                <a:solidFill>
                  <a:srgbClr val="FFFFFF"/>
                </a:solidFill>
                <a:latin typeface="Tahoma" charset="0"/>
                <a:cs typeface="Tahoma" charset="0"/>
              </a:rPr>
              <a:t>　　</a:t>
            </a:r>
            <a:r>
              <a:rPr lang="vi-VN" altLang="ja-JP" sz="2000" b="1" dirty="0">
                <a:solidFill>
                  <a:srgbClr val="FFFFFF"/>
                </a:solidFill>
                <a:latin typeface="Tahoma" charset="0"/>
                <a:cs typeface="Tahoma" charset="0"/>
              </a:rPr>
              <a:t>Ex:</a:t>
            </a:r>
            <a:r>
              <a:rPr lang="ja-JP" altLang="en-US" sz="2000" b="1" dirty="0">
                <a:solidFill>
                  <a:srgbClr val="FFFFFF"/>
                </a:solidFill>
                <a:latin typeface="Tahoma" charset="0"/>
                <a:cs typeface="Tahoma" charset="0"/>
              </a:rPr>
              <a:t>　</a:t>
            </a:r>
            <a:r>
              <a:rPr lang="ja-JP" altLang="en-US" sz="2000" b="1" dirty="0">
                <a:solidFill>
                  <a:srgbClr val="FFFFFF"/>
                </a:solidFill>
                <a:latin typeface="NtMotoyaKyotai" pitchFamily="18" charset="-128"/>
                <a:ea typeface="NtMotoyaKyotai" pitchFamily="18" charset="-128"/>
                <a:cs typeface="Tahoma" charset="0"/>
              </a:rPr>
              <a:t>あげます　</a:t>
            </a:r>
            <a:r>
              <a:rPr lang="ja-JP" altLang="en-US" sz="2000" b="1" dirty="0">
                <a:solidFill>
                  <a:srgbClr val="FFFFFF"/>
                </a:solidFill>
                <a:latin typeface="NtMotoyaKyotai" pitchFamily="18" charset="-128"/>
                <a:ea typeface="NtMotoyaKyotai" pitchFamily="18" charset="-128"/>
                <a:cs typeface="Tahoma" charset="0"/>
                <a:sym typeface="Wingdings 3" pitchFamily="18" charset="2"/>
              </a:rPr>
              <a:t></a:t>
            </a:r>
            <a:r>
              <a:rPr lang="ja-JP" altLang="en-US" sz="2000" b="1" dirty="0">
                <a:solidFill>
                  <a:srgbClr val="FFFFFF"/>
                </a:solidFill>
                <a:latin typeface="NtMotoyaKyotai" pitchFamily="18" charset="-128"/>
                <a:ea typeface="NtMotoyaKyotai" pitchFamily="18" charset="-128"/>
                <a:cs typeface="Tahoma" charset="0"/>
              </a:rPr>
              <a:t>　もらいます　（</a:t>
            </a:r>
            <a:r>
              <a:rPr lang="en-US" altLang="ja-JP" sz="2000" b="1" dirty="0">
                <a:solidFill>
                  <a:srgbClr val="FFFFFF"/>
                </a:solidFill>
                <a:latin typeface="NtMotoyaKyotai" pitchFamily="18" charset="-128"/>
                <a:ea typeface="NtMotoyaKyotai" pitchFamily="18" charset="-128"/>
                <a:cs typeface="Tahoma" charset="0"/>
              </a:rPr>
              <a:t>×</a:t>
            </a:r>
            <a:r>
              <a:rPr lang="ja-JP" altLang="en-US" sz="2000" b="1" dirty="0">
                <a:solidFill>
                  <a:srgbClr val="FFFFFF"/>
                </a:solidFill>
                <a:latin typeface="NtMotoyaKyotai" pitchFamily="18" charset="-128"/>
                <a:ea typeface="NtMotoyaKyotai" pitchFamily="18" charset="-128"/>
                <a:cs typeface="Tahoma" charset="0"/>
              </a:rPr>
              <a:t>あげられます）</a:t>
            </a:r>
            <a:endParaRPr lang="en-US" altLang="ja-JP" sz="2000" b="1" dirty="0">
              <a:solidFill>
                <a:srgbClr val="FFFFFF"/>
              </a:solidFill>
              <a:latin typeface="NtMotoyaKyotai" pitchFamily="18" charset="-128"/>
              <a:ea typeface="NtMotoyaKyotai" pitchFamily="18" charset="-128"/>
              <a:cs typeface="Tahoma" charset="0"/>
            </a:endParaRPr>
          </a:p>
          <a:p>
            <a:pPr>
              <a:defRPr/>
            </a:pPr>
            <a:r>
              <a:rPr lang="en-US" altLang="ja-JP" sz="2000" b="1" dirty="0">
                <a:solidFill>
                  <a:srgbClr val="FFFFFF"/>
                </a:solidFill>
                <a:latin typeface="NtMotoyaKyotai" pitchFamily="18" charset="-128"/>
                <a:ea typeface="NtMotoyaKyotai" pitchFamily="18" charset="-128"/>
                <a:cs typeface="Tahoma" charset="0"/>
              </a:rPr>
              <a:t>	</a:t>
            </a:r>
            <a:r>
              <a:rPr lang="ja-JP" altLang="en-US" sz="2000" b="1" dirty="0" smtClean="0">
                <a:solidFill>
                  <a:srgbClr val="FFFFFF"/>
                </a:solidFill>
                <a:latin typeface="NtMotoyaKyotai" pitchFamily="18" charset="-128"/>
                <a:ea typeface="NtMotoyaKyotai" pitchFamily="18" charset="-128"/>
                <a:cs typeface="Tahoma" charset="0"/>
              </a:rPr>
              <a:t>　　　か</a:t>
            </a:r>
            <a:r>
              <a:rPr lang="ja-JP" altLang="en-US" sz="2000" b="1" dirty="0">
                <a:solidFill>
                  <a:srgbClr val="FFFFFF"/>
                </a:solidFill>
                <a:latin typeface="NtMotoyaKyotai" pitchFamily="18" charset="-128"/>
                <a:ea typeface="NtMotoyaKyotai" pitchFamily="18" charset="-128"/>
                <a:cs typeface="Tahoma" charset="0"/>
              </a:rPr>
              <a:t>します　</a:t>
            </a:r>
            <a:r>
              <a:rPr lang="ja-JP" altLang="en-US" sz="2000" b="1" dirty="0">
                <a:solidFill>
                  <a:srgbClr val="FFFFFF"/>
                </a:solidFill>
                <a:latin typeface="NtMotoyaKyotai" pitchFamily="18" charset="-128"/>
                <a:ea typeface="NtMotoyaKyotai" pitchFamily="18" charset="-128"/>
                <a:cs typeface="Tahoma" charset="0"/>
                <a:sym typeface="Wingdings 3" pitchFamily="18" charset="2"/>
              </a:rPr>
              <a:t></a:t>
            </a:r>
            <a:r>
              <a:rPr lang="ja-JP" altLang="en-US" sz="2000" b="1" dirty="0">
                <a:solidFill>
                  <a:srgbClr val="FFFFFF"/>
                </a:solidFill>
                <a:latin typeface="NtMotoyaKyotai" pitchFamily="18" charset="-128"/>
                <a:ea typeface="NtMotoyaKyotai" pitchFamily="18" charset="-128"/>
                <a:cs typeface="Tahoma" charset="0"/>
              </a:rPr>
              <a:t>　かります　　（</a:t>
            </a:r>
            <a:r>
              <a:rPr lang="en-US" altLang="ja-JP" sz="2000" b="1" dirty="0">
                <a:solidFill>
                  <a:srgbClr val="FFFFFF"/>
                </a:solidFill>
                <a:latin typeface="NtMotoyaKyotai" pitchFamily="18" charset="-128"/>
                <a:ea typeface="NtMotoyaKyotai" pitchFamily="18" charset="-128"/>
                <a:cs typeface="Tahoma" charset="0"/>
              </a:rPr>
              <a:t>×</a:t>
            </a:r>
            <a:r>
              <a:rPr lang="ja-JP" altLang="en-US" sz="2000" b="1" dirty="0">
                <a:solidFill>
                  <a:srgbClr val="FFFFFF"/>
                </a:solidFill>
                <a:latin typeface="NtMotoyaKyotai" pitchFamily="18" charset="-128"/>
                <a:ea typeface="NtMotoyaKyotai" pitchFamily="18" charset="-128"/>
                <a:cs typeface="Tahoma" charset="0"/>
              </a:rPr>
              <a:t>かされます）</a:t>
            </a:r>
            <a:endParaRPr lang="en-US" sz="2000" b="1" dirty="0">
              <a:solidFill>
                <a:srgbClr val="FFFFFF"/>
              </a:solidFill>
              <a:latin typeface="NtMotoyaKyotai" pitchFamily="18" charset="-128"/>
              <a:ea typeface="NtMotoyaKyotai" pitchFamily="18" charset="-128"/>
              <a:cs typeface="Tahoma" charset="0"/>
            </a:endParaRPr>
          </a:p>
        </p:txBody>
      </p:sp>
    </p:spTree>
    <p:extLst>
      <p:ext uri="{BB962C8B-B14F-4D97-AF65-F5344CB8AC3E}">
        <p14:creationId xmlns:p14="http://schemas.microsoft.com/office/powerpoint/2010/main" val="36753108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par>
                    <p:cTn id="21" fill="hold" nodeType="clickPar">
                      <p:stCondLst>
                        <p:cond delay="indefinite"/>
                      </p:stCondLst>
                      <p:childTnLst>
                        <p:par>
                          <p:cTn id="22" fill="hold" nodeType="withGroup">
                            <p:stCondLst>
                              <p:cond delay="0"/>
                            </p:stCondLst>
                            <p:childTnLst>
                              <p:par>
                                <p:cTn id="23" presetID="49" presetClass="entr" presetSubtype="0" decel="10000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2000" fill="hold"/>
                                        <p:tgtEl>
                                          <p:spTgt spid="9"/>
                                        </p:tgtEl>
                                        <p:attrNameLst>
                                          <p:attrName>ppt_w</p:attrName>
                                        </p:attrNameLst>
                                      </p:cBhvr>
                                      <p:tavLst>
                                        <p:tav tm="0">
                                          <p:val>
                                            <p:fltVal val="0"/>
                                          </p:val>
                                        </p:tav>
                                        <p:tav tm="100000">
                                          <p:val>
                                            <p:strVal val="#ppt_w"/>
                                          </p:val>
                                        </p:tav>
                                      </p:tavLst>
                                    </p:anim>
                                    <p:anim calcmode="lin" valueType="num">
                                      <p:cBhvr>
                                        <p:cTn id="26" dur="2000" fill="hold"/>
                                        <p:tgtEl>
                                          <p:spTgt spid="9"/>
                                        </p:tgtEl>
                                        <p:attrNameLst>
                                          <p:attrName>ppt_h</p:attrName>
                                        </p:attrNameLst>
                                      </p:cBhvr>
                                      <p:tavLst>
                                        <p:tav tm="0">
                                          <p:val>
                                            <p:fltVal val="0"/>
                                          </p:val>
                                        </p:tav>
                                        <p:tav tm="100000">
                                          <p:val>
                                            <p:strVal val="#ppt_h"/>
                                          </p:val>
                                        </p:tav>
                                      </p:tavLst>
                                    </p:anim>
                                    <p:anim calcmode="lin" valueType="num">
                                      <p:cBhvr>
                                        <p:cTn id="27" dur="2000" fill="hold"/>
                                        <p:tgtEl>
                                          <p:spTgt spid="9"/>
                                        </p:tgtEl>
                                        <p:attrNameLst>
                                          <p:attrName>style.rotation</p:attrName>
                                        </p:attrNameLst>
                                      </p:cBhvr>
                                      <p:tavLst>
                                        <p:tav tm="0">
                                          <p:val>
                                            <p:fltVal val="360"/>
                                          </p:val>
                                        </p:tav>
                                        <p:tav tm="100000">
                                          <p:val>
                                            <p:fltVal val="0"/>
                                          </p:val>
                                        </p:tav>
                                      </p:tavLst>
                                    </p:anim>
                                    <p:animEffect transition="in" filter="fade">
                                      <p:cBhvr>
                                        <p:cTn id="28" dur="2000"/>
                                        <p:tgtEl>
                                          <p:spTgt spid="9"/>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Effect transition="in" filter="fade">
                                      <p:cBhvr>
                                        <p:cTn id="35" dur="500"/>
                                        <p:tgtEl>
                                          <p:spTgt spid="10"/>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2" presetClass="entr" presetSubtype="4" fill="hold" nodeType="clickEffect">
                                  <p:stCondLst>
                                    <p:cond delay="0"/>
                                  </p:stCondLst>
                                  <p:childTnLst>
                                    <p:set>
                                      <p:cBhvr>
                                        <p:cTn id="39" dur="1" fill="hold">
                                          <p:stCondLst>
                                            <p:cond delay="0"/>
                                          </p:stCondLst>
                                        </p:cTn>
                                        <p:tgtEl>
                                          <p:spTgt spid="5"/>
                                        </p:tgtEl>
                                        <p:attrNameLst>
                                          <p:attrName>style.visibility</p:attrName>
                                        </p:attrNameLst>
                                      </p:cBhvr>
                                      <p:to>
                                        <p:strVal val="visible"/>
                                      </p:to>
                                    </p:set>
                                    <p:anim calcmode="lin" valueType="num">
                                      <p:cBhvr additive="base">
                                        <p:cTn id="40" dur="500" fill="hold"/>
                                        <p:tgtEl>
                                          <p:spTgt spid="5"/>
                                        </p:tgtEl>
                                        <p:attrNameLst>
                                          <p:attrName>ppt_x</p:attrName>
                                        </p:attrNameLst>
                                      </p:cBhvr>
                                      <p:tavLst>
                                        <p:tav tm="0">
                                          <p:val>
                                            <p:strVal val="#ppt_x"/>
                                          </p:val>
                                        </p:tav>
                                        <p:tav tm="100000">
                                          <p:val>
                                            <p:strVal val="#ppt_x"/>
                                          </p:val>
                                        </p:tav>
                                      </p:tavLst>
                                    </p:anim>
                                    <p:anim calcmode="lin" valueType="num">
                                      <p:cBhvr additive="base">
                                        <p:cTn id="41"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42" fill="hold" nodeType="clickPar">
                      <p:stCondLst>
                        <p:cond delay="indefinite"/>
                      </p:stCondLst>
                      <p:childTnLst>
                        <p:par>
                          <p:cTn id="43" fill="hold" nodeType="withGroup">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1000"/>
                                        <p:tgtEl>
                                          <p:spTgt spid="12"/>
                                        </p:tgtEl>
                                      </p:cBhvr>
                                    </p:animEffect>
                                    <p:anim calcmode="lin" valueType="num">
                                      <p:cBhvr>
                                        <p:cTn id="47" dur="1000" fill="hold"/>
                                        <p:tgtEl>
                                          <p:spTgt spid="12"/>
                                        </p:tgtEl>
                                        <p:attrNameLst>
                                          <p:attrName>ppt_x</p:attrName>
                                        </p:attrNameLst>
                                      </p:cBhvr>
                                      <p:tavLst>
                                        <p:tav tm="0">
                                          <p:val>
                                            <p:strVal val="#ppt_x"/>
                                          </p:val>
                                        </p:tav>
                                        <p:tav tm="100000">
                                          <p:val>
                                            <p:strVal val="#ppt_x"/>
                                          </p:val>
                                        </p:tav>
                                      </p:tavLst>
                                    </p:anim>
                                    <p:anim calcmode="lin" valueType="num">
                                      <p:cBhvr>
                                        <p:cTn id="48" dur="1000" fill="hold"/>
                                        <p:tgtEl>
                                          <p:spTgt spid="1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1000"/>
                                        <p:tgtEl>
                                          <p:spTgt spid="13"/>
                                        </p:tgtEl>
                                      </p:cBhvr>
                                    </p:animEffect>
                                    <p:anim calcmode="lin" valueType="num">
                                      <p:cBhvr>
                                        <p:cTn id="52" dur="1000" fill="hold"/>
                                        <p:tgtEl>
                                          <p:spTgt spid="13"/>
                                        </p:tgtEl>
                                        <p:attrNameLst>
                                          <p:attrName>ppt_x</p:attrName>
                                        </p:attrNameLst>
                                      </p:cBhvr>
                                      <p:tavLst>
                                        <p:tav tm="0">
                                          <p:val>
                                            <p:strVal val="#ppt_x"/>
                                          </p:val>
                                        </p:tav>
                                        <p:tav tm="100000">
                                          <p:val>
                                            <p:strVal val="#ppt_x"/>
                                          </p:val>
                                        </p:tav>
                                      </p:tavLst>
                                    </p:anim>
                                    <p:anim calcmode="lin" valueType="num">
                                      <p:cBhvr>
                                        <p:cTn id="53" dur="1000" fill="hold"/>
                                        <p:tgtEl>
                                          <p:spTgt spid="13"/>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4"/>
                                        </p:tgtEl>
                                        <p:attrNameLst>
                                          <p:attrName>style.visibility</p:attrName>
                                        </p:attrNameLst>
                                      </p:cBhvr>
                                      <p:to>
                                        <p:strVal val="visible"/>
                                      </p:to>
                                    </p:set>
                                    <p:animEffect transition="in" filter="fade">
                                      <p:cBhvr>
                                        <p:cTn id="56" dur="1000"/>
                                        <p:tgtEl>
                                          <p:spTgt spid="14"/>
                                        </p:tgtEl>
                                      </p:cBhvr>
                                    </p:animEffect>
                                    <p:anim calcmode="lin" valueType="num">
                                      <p:cBhvr>
                                        <p:cTn id="57" dur="1000" fill="hold"/>
                                        <p:tgtEl>
                                          <p:spTgt spid="14"/>
                                        </p:tgtEl>
                                        <p:attrNameLst>
                                          <p:attrName>ppt_x</p:attrName>
                                        </p:attrNameLst>
                                      </p:cBhvr>
                                      <p:tavLst>
                                        <p:tav tm="0">
                                          <p:val>
                                            <p:strVal val="#ppt_x"/>
                                          </p:val>
                                        </p:tav>
                                        <p:tav tm="100000">
                                          <p:val>
                                            <p:strVal val="#ppt_x"/>
                                          </p:val>
                                        </p:tav>
                                      </p:tavLst>
                                    </p:anim>
                                    <p:anim calcmode="lin" valueType="num">
                                      <p:cBhvr>
                                        <p:cTn id="58" dur="1000" fill="hold"/>
                                        <p:tgtEl>
                                          <p:spTgt spid="14"/>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1000"/>
                                        <p:tgtEl>
                                          <p:spTgt spid="15"/>
                                        </p:tgtEl>
                                      </p:cBhvr>
                                    </p:animEffect>
                                    <p:anim calcmode="lin" valueType="num">
                                      <p:cBhvr>
                                        <p:cTn id="62" dur="1000" fill="hold"/>
                                        <p:tgtEl>
                                          <p:spTgt spid="15"/>
                                        </p:tgtEl>
                                        <p:attrNameLst>
                                          <p:attrName>ppt_x</p:attrName>
                                        </p:attrNameLst>
                                      </p:cBhvr>
                                      <p:tavLst>
                                        <p:tav tm="0">
                                          <p:val>
                                            <p:strVal val="#ppt_x"/>
                                          </p:val>
                                        </p:tav>
                                        <p:tav tm="100000">
                                          <p:val>
                                            <p:strVal val="#ppt_x"/>
                                          </p:val>
                                        </p:tav>
                                      </p:tavLst>
                                    </p:anim>
                                    <p:anim calcmode="lin" valueType="num">
                                      <p:cBhvr>
                                        <p:cTn id="63" dur="1000" fill="hold"/>
                                        <p:tgtEl>
                                          <p:spTgt spid="15"/>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42"/>
                                        </p:tgtEl>
                                        <p:attrNameLst>
                                          <p:attrName>style.visibility</p:attrName>
                                        </p:attrNameLst>
                                      </p:cBhvr>
                                      <p:to>
                                        <p:strVal val="visible"/>
                                      </p:to>
                                    </p:set>
                                    <p:animEffect transition="in" filter="fade">
                                      <p:cBhvr>
                                        <p:cTn id="66" dur="1000"/>
                                        <p:tgtEl>
                                          <p:spTgt spid="42"/>
                                        </p:tgtEl>
                                      </p:cBhvr>
                                    </p:animEffect>
                                    <p:anim calcmode="lin" valueType="num">
                                      <p:cBhvr>
                                        <p:cTn id="67" dur="1000" fill="hold"/>
                                        <p:tgtEl>
                                          <p:spTgt spid="42"/>
                                        </p:tgtEl>
                                        <p:attrNameLst>
                                          <p:attrName>ppt_x</p:attrName>
                                        </p:attrNameLst>
                                      </p:cBhvr>
                                      <p:tavLst>
                                        <p:tav tm="0">
                                          <p:val>
                                            <p:strVal val="#ppt_x"/>
                                          </p:val>
                                        </p:tav>
                                        <p:tav tm="100000">
                                          <p:val>
                                            <p:strVal val="#ppt_x"/>
                                          </p:val>
                                        </p:tav>
                                      </p:tavLst>
                                    </p:anim>
                                    <p:anim calcmode="lin" valueType="num">
                                      <p:cBhvr>
                                        <p:cTn id="68" dur="1000" fill="hold"/>
                                        <p:tgtEl>
                                          <p:spTgt spid="42"/>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0"/>
                                  </p:stCondLst>
                                  <p:childTnLst>
                                    <p:set>
                                      <p:cBhvr>
                                        <p:cTn id="70" dur="1" fill="hold">
                                          <p:stCondLst>
                                            <p:cond delay="0"/>
                                          </p:stCondLst>
                                        </p:cTn>
                                        <p:tgtEl>
                                          <p:spTgt spid="30"/>
                                        </p:tgtEl>
                                        <p:attrNameLst>
                                          <p:attrName>style.visibility</p:attrName>
                                        </p:attrNameLst>
                                      </p:cBhvr>
                                      <p:to>
                                        <p:strVal val="visible"/>
                                      </p:to>
                                    </p:set>
                                    <p:animEffect transition="in" filter="fade">
                                      <p:cBhvr>
                                        <p:cTn id="71" dur="1000"/>
                                        <p:tgtEl>
                                          <p:spTgt spid="30"/>
                                        </p:tgtEl>
                                      </p:cBhvr>
                                    </p:animEffect>
                                    <p:anim calcmode="lin" valueType="num">
                                      <p:cBhvr>
                                        <p:cTn id="72" dur="1000" fill="hold"/>
                                        <p:tgtEl>
                                          <p:spTgt spid="30"/>
                                        </p:tgtEl>
                                        <p:attrNameLst>
                                          <p:attrName>ppt_x</p:attrName>
                                        </p:attrNameLst>
                                      </p:cBhvr>
                                      <p:tavLst>
                                        <p:tav tm="0">
                                          <p:val>
                                            <p:strVal val="#ppt_x"/>
                                          </p:val>
                                        </p:tav>
                                        <p:tav tm="100000">
                                          <p:val>
                                            <p:strVal val="#ppt_x"/>
                                          </p:val>
                                        </p:tav>
                                      </p:tavLst>
                                    </p:anim>
                                    <p:anim calcmode="lin" valueType="num">
                                      <p:cBhvr>
                                        <p:cTn id="73" dur="1000" fill="hold"/>
                                        <p:tgtEl>
                                          <p:spTgt spid="30"/>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31"/>
                                        </p:tgtEl>
                                        <p:attrNameLst>
                                          <p:attrName>style.visibility</p:attrName>
                                        </p:attrNameLst>
                                      </p:cBhvr>
                                      <p:to>
                                        <p:strVal val="visible"/>
                                      </p:to>
                                    </p:set>
                                    <p:animEffect transition="in" filter="fade">
                                      <p:cBhvr>
                                        <p:cTn id="76" dur="1000"/>
                                        <p:tgtEl>
                                          <p:spTgt spid="31"/>
                                        </p:tgtEl>
                                      </p:cBhvr>
                                    </p:animEffect>
                                    <p:anim calcmode="lin" valueType="num">
                                      <p:cBhvr>
                                        <p:cTn id="77" dur="1000" fill="hold"/>
                                        <p:tgtEl>
                                          <p:spTgt spid="31"/>
                                        </p:tgtEl>
                                        <p:attrNameLst>
                                          <p:attrName>ppt_x</p:attrName>
                                        </p:attrNameLst>
                                      </p:cBhvr>
                                      <p:tavLst>
                                        <p:tav tm="0">
                                          <p:val>
                                            <p:strVal val="#ppt_x"/>
                                          </p:val>
                                        </p:tav>
                                        <p:tav tm="100000">
                                          <p:val>
                                            <p:strVal val="#ppt_x"/>
                                          </p:val>
                                        </p:tav>
                                      </p:tavLst>
                                    </p:anim>
                                    <p:anim calcmode="lin" valueType="num">
                                      <p:cBhvr>
                                        <p:cTn id="78" dur="1000" fill="hold"/>
                                        <p:tgtEl>
                                          <p:spTgt spid="31"/>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32"/>
                                        </p:tgtEl>
                                        <p:attrNameLst>
                                          <p:attrName>style.visibility</p:attrName>
                                        </p:attrNameLst>
                                      </p:cBhvr>
                                      <p:to>
                                        <p:strVal val="visible"/>
                                      </p:to>
                                    </p:set>
                                    <p:animEffect transition="in" filter="fade">
                                      <p:cBhvr>
                                        <p:cTn id="81" dur="1000"/>
                                        <p:tgtEl>
                                          <p:spTgt spid="32"/>
                                        </p:tgtEl>
                                      </p:cBhvr>
                                    </p:animEffect>
                                    <p:anim calcmode="lin" valueType="num">
                                      <p:cBhvr>
                                        <p:cTn id="82" dur="1000" fill="hold"/>
                                        <p:tgtEl>
                                          <p:spTgt spid="32"/>
                                        </p:tgtEl>
                                        <p:attrNameLst>
                                          <p:attrName>ppt_x</p:attrName>
                                        </p:attrNameLst>
                                      </p:cBhvr>
                                      <p:tavLst>
                                        <p:tav tm="0">
                                          <p:val>
                                            <p:strVal val="#ppt_x"/>
                                          </p:val>
                                        </p:tav>
                                        <p:tav tm="100000">
                                          <p:val>
                                            <p:strVal val="#ppt_x"/>
                                          </p:val>
                                        </p:tav>
                                      </p:tavLst>
                                    </p:anim>
                                    <p:anim calcmode="lin" valueType="num">
                                      <p:cBhvr>
                                        <p:cTn id="83" dur="1000" fill="hold"/>
                                        <p:tgtEl>
                                          <p:spTgt spid="32"/>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33"/>
                                        </p:tgtEl>
                                        <p:attrNameLst>
                                          <p:attrName>style.visibility</p:attrName>
                                        </p:attrNameLst>
                                      </p:cBhvr>
                                      <p:to>
                                        <p:strVal val="visible"/>
                                      </p:to>
                                    </p:set>
                                    <p:animEffect transition="in" filter="fade">
                                      <p:cBhvr>
                                        <p:cTn id="86" dur="1000"/>
                                        <p:tgtEl>
                                          <p:spTgt spid="33"/>
                                        </p:tgtEl>
                                      </p:cBhvr>
                                    </p:animEffect>
                                    <p:anim calcmode="lin" valueType="num">
                                      <p:cBhvr>
                                        <p:cTn id="87" dur="1000" fill="hold"/>
                                        <p:tgtEl>
                                          <p:spTgt spid="33"/>
                                        </p:tgtEl>
                                        <p:attrNameLst>
                                          <p:attrName>ppt_x</p:attrName>
                                        </p:attrNameLst>
                                      </p:cBhvr>
                                      <p:tavLst>
                                        <p:tav tm="0">
                                          <p:val>
                                            <p:strVal val="#ppt_x"/>
                                          </p:val>
                                        </p:tav>
                                        <p:tav tm="100000">
                                          <p:val>
                                            <p:strVal val="#ppt_x"/>
                                          </p:val>
                                        </p:tav>
                                      </p:tavLst>
                                    </p:anim>
                                    <p:anim calcmode="lin" valueType="num">
                                      <p:cBhvr>
                                        <p:cTn id="88" dur="1000" fill="hold"/>
                                        <p:tgtEl>
                                          <p:spTgt spid="33"/>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0"/>
                                  </p:stCondLst>
                                  <p:childTnLst>
                                    <p:set>
                                      <p:cBhvr>
                                        <p:cTn id="90" dur="1" fill="hold">
                                          <p:stCondLst>
                                            <p:cond delay="0"/>
                                          </p:stCondLst>
                                        </p:cTn>
                                        <p:tgtEl>
                                          <p:spTgt spid="45"/>
                                        </p:tgtEl>
                                        <p:attrNameLst>
                                          <p:attrName>style.visibility</p:attrName>
                                        </p:attrNameLst>
                                      </p:cBhvr>
                                      <p:to>
                                        <p:strVal val="visible"/>
                                      </p:to>
                                    </p:set>
                                    <p:animEffect transition="in" filter="fade">
                                      <p:cBhvr>
                                        <p:cTn id="91" dur="1000"/>
                                        <p:tgtEl>
                                          <p:spTgt spid="45"/>
                                        </p:tgtEl>
                                      </p:cBhvr>
                                    </p:animEffect>
                                    <p:anim calcmode="lin" valueType="num">
                                      <p:cBhvr>
                                        <p:cTn id="92" dur="1000" fill="hold"/>
                                        <p:tgtEl>
                                          <p:spTgt spid="45"/>
                                        </p:tgtEl>
                                        <p:attrNameLst>
                                          <p:attrName>ppt_x</p:attrName>
                                        </p:attrNameLst>
                                      </p:cBhvr>
                                      <p:tavLst>
                                        <p:tav tm="0">
                                          <p:val>
                                            <p:strVal val="#ppt_x"/>
                                          </p:val>
                                        </p:tav>
                                        <p:tav tm="100000">
                                          <p:val>
                                            <p:strVal val="#ppt_x"/>
                                          </p:val>
                                        </p:tav>
                                      </p:tavLst>
                                    </p:anim>
                                    <p:anim calcmode="lin" valueType="num">
                                      <p:cBhvr>
                                        <p:cTn id="93" dur="1000" fill="hold"/>
                                        <p:tgtEl>
                                          <p:spTgt spid="45"/>
                                        </p:tgtEl>
                                        <p:attrNameLst>
                                          <p:attrName>ppt_y</p:attrName>
                                        </p:attrNameLst>
                                      </p:cBhvr>
                                      <p:tavLst>
                                        <p:tav tm="0">
                                          <p:val>
                                            <p:strVal val="#ppt_y+.1"/>
                                          </p:val>
                                        </p:tav>
                                        <p:tav tm="100000">
                                          <p:val>
                                            <p:strVal val="#ppt_y"/>
                                          </p:val>
                                        </p:tav>
                                      </p:tavLst>
                                    </p:anim>
                                  </p:childTnLst>
                                </p:cTn>
                              </p:par>
                            </p:childTnLst>
                          </p:cTn>
                        </p:par>
                        <p:par>
                          <p:cTn id="94" fill="hold">
                            <p:stCondLst>
                              <p:cond delay="1000"/>
                            </p:stCondLst>
                            <p:childTnLst>
                              <p:par>
                                <p:cTn id="95" presetID="22" presetClass="entr" presetSubtype="8" fill="hold" grpId="0" nodeType="afterEffect">
                                  <p:stCondLst>
                                    <p:cond delay="0"/>
                                  </p:stCondLst>
                                  <p:childTnLst>
                                    <p:set>
                                      <p:cBhvr>
                                        <p:cTn id="96" dur="1" fill="hold">
                                          <p:stCondLst>
                                            <p:cond delay="0"/>
                                          </p:stCondLst>
                                        </p:cTn>
                                        <p:tgtEl>
                                          <p:spTgt spid="34"/>
                                        </p:tgtEl>
                                        <p:attrNameLst>
                                          <p:attrName>style.visibility</p:attrName>
                                        </p:attrNameLst>
                                      </p:cBhvr>
                                      <p:to>
                                        <p:strVal val="visible"/>
                                      </p:to>
                                    </p:set>
                                    <p:animEffect transition="in" filter="wipe(left)">
                                      <p:cBhvr>
                                        <p:cTn id="97" dur="500"/>
                                        <p:tgtEl>
                                          <p:spTgt spid="34"/>
                                        </p:tgtEl>
                                      </p:cBhvr>
                                    </p:animEffect>
                                  </p:childTnLst>
                                </p:cTn>
                              </p:par>
                              <p:par>
                                <p:cTn id="98" presetID="22" presetClass="entr" presetSubtype="8" fill="hold" grpId="0" nodeType="withEffect">
                                  <p:stCondLst>
                                    <p:cond delay="0"/>
                                  </p:stCondLst>
                                  <p:childTnLst>
                                    <p:set>
                                      <p:cBhvr>
                                        <p:cTn id="99" dur="1" fill="hold">
                                          <p:stCondLst>
                                            <p:cond delay="0"/>
                                          </p:stCondLst>
                                        </p:cTn>
                                        <p:tgtEl>
                                          <p:spTgt spid="35"/>
                                        </p:tgtEl>
                                        <p:attrNameLst>
                                          <p:attrName>style.visibility</p:attrName>
                                        </p:attrNameLst>
                                      </p:cBhvr>
                                      <p:to>
                                        <p:strVal val="visible"/>
                                      </p:to>
                                    </p:set>
                                    <p:animEffect transition="in" filter="wipe(left)">
                                      <p:cBhvr>
                                        <p:cTn id="100" dur="500"/>
                                        <p:tgtEl>
                                          <p:spTgt spid="35"/>
                                        </p:tgtEl>
                                      </p:cBhvr>
                                    </p:animEffect>
                                  </p:childTnLst>
                                </p:cTn>
                              </p:par>
                              <p:par>
                                <p:cTn id="101" presetID="22" presetClass="entr" presetSubtype="8" fill="hold" grpId="0" nodeType="withEffect">
                                  <p:stCondLst>
                                    <p:cond delay="0"/>
                                  </p:stCondLst>
                                  <p:childTnLst>
                                    <p:set>
                                      <p:cBhvr>
                                        <p:cTn id="102" dur="1" fill="hold">
                                          <p:stCondLst>
                                            <p:cond delay="0"/>
                                          </p:stCondLst>
                                        </p:cTn>
                                        <p:tgtEl>
                                          <p:spTgt spid="36"/>
                                        </p:tgtEl>
                                        <p:attrNameLst>
                                          <p:attrName>style.visibility</p:attrName>
                                        </p:attrNameLst>
                                      </p:cBhvr>
                                      <p:to>
                                        <p:strVal val="visible"/>
                                      </p:to>
                                    </p:set>
                                    <p:animEffect transition="in" filter="wipe(left)">
                                      <p:cBhvr>
                                        <p:cTn id="103" dur="500"/>
                                        <p:tgtEl>
                                          <p:spTgt spid="36"/>
                                        </p:tgtEl>
                                      </p:cBhvr>
                                    </p:animEffect>
                                  </p:childTnLst>
                                </p:cTn>
                              </p:par>
                              <p:par>
                                <p:cTn id="104" presetID="22" presetClass="entr" presetSubtype="8" fill="hold" grpId="0" nodeType="withEffect">
                                  <p:stCondLst>
                                    <p:cond delay="0"/>
                                  </p:stCondLst>
                                  <p:childTnLst>
                                    <p:set>
                                      <p:cBhvr>
                                        <p:cTn id="105" dur="1" fill="hold">
                                          <p:stCondLst>
                                            <p:cond delay="0"/>
                                          </p:stCondLst>
                                        </p:cTn>
                                        <p:tgtEl>
                                          <p:spTgt spid="37"/>
                                        </p:tgtEl>
                                        <p:attrNameLst>
                                          <p:attrName>style.visibility</p:attrName>
                                        </p:attrNameLst>
                                      </p:cBhvr>
                                      <p:to>
                                        <p:strVal val="visible"/>
                                      </p:to>
                                    </p:set>
                                    <p:animEffect transition="in" filter="wipe(left)">
                                      <p:cBhvr>
                                        <p:cTn id="106" dur="500"/>
                                        <p:tgtEl>
                                          <p:spTgt spid="37"/>
                                        </p:tgtEl>
                                      </p:cBhvr>
                                    </p:animEffect>
                                  </p:childTnLst>
                                </p:cTn>
                              </p:par>
                              <p:par>
                                <p:cTn id="107" presetID="22" presetClass="entr" presetSubtype="8" fill="hold" grpId="0" nodeType="withEffect">
                                  <p:stCondLst>
                                    <p:cond delay="0"/>
                                  </p:stCondLst>
                                  <p:childTnLst>
                                    <p:set>
                                      <p:cBhvr>
                                        <p:cTn id="108" dur="1" fill="hold">
                                          <p:stCondLst>
                                            <p:cond delay="0"/>
                                          </p:stCondLst>
                                        </p:cTn>
                                        <p:tgtEl>
                                          <p:spTgt spid="46"/>
                                        </p:tgtEl>
                                        <p:attrNameLst>
                                          <p:attrName>style.visibility</p:attrName>
                                        </p:attrNameLst>
                                      </p:cBhvr>
                                      <p:to>
                                        <p:strVal val="visible"/>
                                      </p:to>
                                    </p:set>
                                    <p:animEffect transition="in" filter="wipe(left)">
                                      <p:cBhvr>
                                        <p:cTn id="109" dur="500"/>
                                        <p:tgtEl>
                                          <p:spTgt spid="46"/>
                                        </p:tgtEl>
                                      </p:cBhvr>
                                    </p:animEffect>
                                  </p:childTnLst>
                                </p:cTn>
                              </p:par>
                              <p:par>
                                <p:cTn id="110" presetID="22" presetClass="entr" presetSubtype="8" fill="hold" grpId="0" nodeType="withEffect">
                                  <p:stCondLst>
                                    <p:cond delay="0"/>
                                  </p:stCondLst>
                                  <p:childTnLst>
                                    <p:set>
                                      <p:cBhvr>
                                        <p:cTn id="111" dur="1" fill="hold">
                                          <p:stCondLst>
                                            <p:cond delay="0"/>
                                          </p:stCondLst>
                                        </p:cTn>
                                        <p:tgtEl>
                                          <p:spTgt spid="16"/>
                                        </p:tgtEl>
                                        <p:attrNameLst>
                                          <p:attrName>style.visibility</p:attrName>
                                        </p:attrNameLst>
                                      </p:cBhvr>
                                      <p:to>
                                        <p:strVal val="visible"/>
                                      </p:to>
                                    </p:set>
                                    <p:animEffect transition="in" filter="wipe(left)">
                                      <p:cBhvr>
                                        <p:cTn id="112" dur="500"/>
                                        <p:tgtEl>
                                          <p:spTgt spid="16"/>
                                        </p:tgtEl>
                                      </p:cBhvr>
                                    </p:animEffect>
                                  </p:childTnLst>
                                </p:cTn>
                              </p:par>
                              <p:par>
                                <p:cTn id="113" presetID="22" presetClass="entr" presetSubtype="8" fill="hold" grpId="0" nodeType="withEffect">
                                  <p:stCondLst>
                                    <p:cond delay="0"/>
                                  </p:stCondLst>
                                  <p:childTnLst>
                                    <p:set>
                                      <p:cBhvr>
                                        <p:cTn id="114" dur="1" fill="hold">
                                          <p:stCondLst>
                                            <p:cond delay="0"/>
                                          </p:stCondLst>
                                        </p:cTn>
                                        <p:tgtEl>
                                          <p:spTgt spid="17"/>
                                        </p:tgtEl>
                                        <p:attrNameLst>
                                          <p:attrName>style.visibility</p:attrName>
                                        </p:attrNameLst>
                                      </p:cBhvr>
                                      <p:to>
                                        <p:strVal val="visible"/>
                                      </p:to>
                                    </p:set>
                                    <p:animEffect transition="in" filter="wipe(left)">
                                      <p:cBhvr>
                                        <p:cTn id="115" dur="500"/>
                                        <p:tgtEl>
                                          <p:spTgt spid="17"/>
                                        </p:tgtEl>
                                      </p:cBhvr>
                                    </p:animEffect>
                                  </p:childTnLst>
                                </p:cTn>
                              </p:par>
                              <p:par>
                                <p:cTn id="116" presetID="22" presetClass="entr" presetSubtype="8" fill="hold" grpId="0" nodeType="withEffect">
                                  <p:stCondLst>
                                    <p:cond delay="0"/>
                                  </p:stCondLst>
                                  <p:childTnLst>
                                    <p:set>
                                      <p:cBhvr>
                                        <p:cTn id="117" dur="1" fill="hold">
                                          <p:stCondLst>
                                            <p:cond delay="0"/>
                                          </p:stCondLst>
                                        </p:cTn>
                                        <p:tgtEl>
                                          <p:spTgt spid="18"/>
                                        </p:tgtEl>
                                        <p:attrNameLst>
                                          <p:attrName>style.visibility</p:attrName>
                                        </p:attrNameLst>
                                      </p:cBhvr>
                                      <p:to>
                                        <p:strVal val="visible"/>
                                      </p:to>
                                    </p:set>
                                    <p:animEffect transition="in" filter="wipe(left)">
                                      <p:cBhvr>
                                        <p:cTn id="118" dur="500"/>
                                        <p:tgtEl>
                                          <p:spTgt spid="18"/>
                                        </p:tgtEl>
                                      </p:cBhvr>
                                    </p:animEffect>
                                  </p:childTnLst>
                                </p:cTn>
                              </p:par>
                              <p:par>
                                <p:cTn id="119" presetID="22" presetClass="entr" presetSubtype="8" fill="hold" grpId="0" nodeType="withEffect">
                                  <p:stCondLst>
                                    <p:cond delay="0"/>
                                  </p:stCondLst>
                                  <p:childTnLst>
                                    <p:set>
                                      <p:cBhvr>
                                        <p:cTn id="120" dur="1" fill="hold">
                                          <p:stCondLst>
                                            <p:cond delay="0"/>
                                          </p:stCondLst>
                                        </p:cTn>
                                        <p:tgtEl>
                                          <p:spTgt spid="19"/>
                                        </p:tgtEl>
                                        <p:attrNameLst>
                                          <p:attrName>style.visibility</p:attrName>
                                        </p:attrNameLst>
                                      </p:cBhvr>
                                      <p:to>
                                        <p:strVal val="visible"/>
                                      </p:to>
                                    </p:set>
                                    <p:animEffect transition="in" filter="wipe(left)">
                                      <p:cBhvr>
                                        <p:cTn id="121" dur="500"/>
                                        <p:tgtEl>
                                          <p:spTgt spid="19"/>
                                        </p:tgtEl>
                                      </p:cBhvr>
                                    </p:animEffect>
                                  </p:childTnLst>
                                </p:cTn>
                              </p:par>
                              <p:par>
                                <p:cTn id="122" presetID="22" presetClass="entr" presetSubtype="8" fill="hold" grpId="0" nodeType="withEffect">
                                  <p:stCondLst>
                                    <p:cond delay="0"/>
                                  </p:stCondLst>
                                  <p:childTnLst>
                                    <p:set>
                                      <p:cBhvr>
                                        <p:cTn id="123" dur="1" fill="hold">
                                          <p:stCondLst>
                                            <p:cond delay="0"/>
                                          </p:stCondLst>
                                        </p:cTn>
                                        <p:tgtEl>
                                          <p:spTgt spid="43"/>
                                        </p:tgtEl>
                                        <p:attrNameLst>
                                          <p:attrName>style.visibility</p:attrName>
                                        </p:attrNameLst>
                                      </p:cBhvr>
                                      <p:to>
                                        <p:strVal val="visible"/>
                                      </p:to>
                                    </p:set>
                                    <p:animEffect transition="in" filter="wipe(left)">
                                      <p:cBhvr>
                                        <p:cTn id="124" dur="500"/>
                                        <p:tgtEl>
                                          <p:spTgt spid="43"/>
                                        </p:tgtEl>
                                      </p:cBhvr>
                                    </p:animEffect>
                                  </p:childTnLst>
                                </p:cTn>
                              </p:par>
                            </p:childTnLst>
                          </p:cTn>
                        </p:par>
                      </p:childTnLst>
                    </p:cTn>
                  </p:par>
                  <p:par>
                    <p:cTn id="125" fill="hold" nodeType="clickPar">
                      <p:stCondLst>
                        <p:cond delay="indefinite"/>
                      </p:stCondLst>
                      <p:childTnLst>
                        <p:par>
                          <p:cTn id="126" fill="hold" nodeType="withGroup">
                            <p:stCondLst>
                              <p:cond delay="0"/>
                            </p:stCondLst>
                            <p:childTnLst>
                              <p:par>
                                <p:cTn id="127" presetID="2" presetClass="entr" presetSubtype="8" fill="hold" grpId="0" nodeType="clickEffect">
                                  <p:stCondLst>
                                    <p:cond delay="0"/>
                                  </p:stCondLst>
                                  <p:childTnLst>
                                    <p:set>
                                      <p:cBhvr>
                                        <p:cTn id="128" dur="1" fill="hold">
                                          <p:stCondLst>
                                            <p:cond delay="0"/>
                                          </p:stCondLst>
                                        </p:cTn>
                                        <p:tgtEl>
                                          <p:spTgt spid="20"/>
                                        </p:tgtEl>
                                        <p:attrNameLst>
                                          <p:attrName>style.visibility</p:attrName>
                                        </p:attrNameLst>
                                      </p:cBhvr>
                                      <p:to>
                                        <p:strVal val="visible"/>
                                      </p:to>
                                    </p:set>
                                    <p:anim calcmode="lin" valueType="num">
                                      <p:cBhvr additive="base">
                                        <p:cTn id="129" dur="500" fill="hold"/>
                                        <p:tgtEl>
                                          <p:spTgt spid="20"/>
                                        </p:tgtEl>
                                        <p:attrNameLst>
                                          <p:attrName>ppt_x</p:attrName>
                                        </p:attrNameLst>
                                      </p:cBhvr>
                                      <p:tavLst>
                                        <p:tav tm="0">
                                          <p:val>
                                            <p:strVal val="0-#ppt_w/2"/>
                                          </p:val>
                                        </p:tav>
                                        <p:tav tm="100000">
                                          <p:val>
                                            <p:strVal val="#ppt_x"/>
                                          </p:val>
                                        </p:tav>
                                      </p:tavLst>
                                    </p:anim>
                                    <p:anim calcmode="lin" valueType="num">
                                      <p:cBhvr additive="base">
                                        <p:cTn id="130"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131" fill="hold" nodeType="clickPar">
                      <p:stCondLst>
                        <p:cond delay="indefinite"/>
                      </p:stCondLst>
                      <p:childTnLst>
                        <p:par>
                          <p:cTn id="132" fill="hold" nodeType="withGroup">
                            <p:stCondLst>
                              <p:cond delay="0"/>
                            </p:stCondLst>
                            <p:childTnLst>
                              <p:par>
                                <p:cTn id="133" presetID="2" presetClass="entr" presetSubtype="2" fill="hold" grpId="0" nodeType="clickEffect">
                                  <p:stCondLst>
                                    <p:cond delay="0"/>
                                  </p:stCondLst>
                                  <p:childTnLst>
                                    <p:set>
                                      <p:cBhvr>
                                        <p:cTn id="134" dur="1" fill="hold">
                                          <p:stCondLst>
                                            <p:cond delay="0"/>
                                          </p:stCondLst>
                                        </p:cTn>
                                        <p:tgtEl>
                                          <p:spTgt spid="21"/>
                                        </p:tgtEl>
                                        <p:attrNameLst>
                                          <p:attrName>style.visibility</p:attrName>
                                        </p:attrNameLst>
                                      </p:cBhvr>
                                      <p:to>
                                        <p:strVal val="visible"/>
                                      </p:to>
                                    </p:set>
                                    <p:anim calcmode="lin" valueType="num">
                                      <p:cBhvr additive="base">
                                        <p:cTn id="135" dur="500" fill="hold"/>
                                        <p:tgtEl>
                                          <p:spTgt spid="21"/>
                                        </p:tgtEl>
                                        <p:attrNameLst>
                                          <p:attrName>ppt_x</p:attrName>
                                        </p:attrNameLst>
                                      </p:cBhvr>
                                      <p:tavLst>
                                        <p:tav tm="0">
                                          <p:val>
                                            <p:strVal val="1+#ppt_w/2"/>
                                          </p:val>
                                        </p:tav>
                                        <p:tav tm="100000">
                                          <p:val>
                                            <p:strVal val="#ppt_x"/>
                                          </p:val>
                                        </p:tav>
                                      </p:tavLst>
                                    </p:anim>
                                    <p:anim calcmode="lin" valueType="num">
                                      <p:cBhvr additive="base">
                                        <p:cTn id="136"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137" fill="hold">
                      <p:stCondLst>
                        <p:cond delay="indefinite"/>
                      </p:stCondLst>
                      <p:childTnLst>
                        <p:par>
                          <p:cTn id="138" fill="hold">
                            <p:stCondLst>
                              <p:cond delay="0"/>
                            </p:stCondLst>
                            <p:childTnLst>
                              <p:par>
                                <p:cTn id="139" presetID="2" presetClass="entr" presetSubtype="12" fill="hold" grpId="0" nodeType="clickEffect">
                                  <p:stCondLst>
                                    <p:cond delay="0"/>
                                  </p:stCondLst>
                                  <p:childTnLst>
                                    <p:set>
                                      <p:cBhvr>
                                        <p:cTn id="140" dur="1" fill="hold">
                                          <p:stCondLst>
                                            <p:cond delay="0"/>
                                          </p:stCondLst>
                                        </p:cTn>
                                        <p:tgtEl>
                                          <p:spTgt spid="22"/>
                                        </p:tgtEl>
                                        <p:attrNameLst>
                                          <p:attrName>style.visibility</p:attrName>
                                        </p:attrNameLst>
                                      </p:cBhvr>
                                      <p:to>
                                        <p:strVal val="visible"/>
                                      </p:to>
                                    </p:set>
                                    <p:anim calcmode="lin" valueType="num">
                                      <p:cBhvr additive="base">
                                        <p:cTn id="141" dur="500" fill="hold"/>
                                        <p:tgtEl>
                                          <p:spTgt spid="22"/>
                                        </p:tgtEl>
                                        <p:attrNameLst>
                                          <p:attrName>ppt_x</p:attrName>
                                        </p:attrNameLst>
                                      </p:cBhvr>
                                      <p:tavLst>
                                        <p:tav tm="0">
                                          <p:val>
                                            <p:strVal val="0-#ppt_w/2"/>
                                          </p:val>
                                        </p:tav>
                                        <p:tav tm="100000">
                                          <p:val>
                                            <p:strVal val="#ppt_x"/>
                                          </p:val>
                                        </p:tav>
                                      </p:tavLst>
                                    </p:anim>
                                    <p:anim calcmode="lin" valueType="num">
                                      <p:cBhvr additive="base">
                                        <p:cTn id="142"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43" fill="hold" nodeType="clickPar">
                      <p:stCondLst>
                        <p:cond delay="indefinite"/>
                      </p:stCondLst>
                      <p:childTnLst>
                        <p:par>
                          <p:cTn id="144" fill="hold" nodeType="withGroup">
                            <p:stCondLst>
                              <p:cond delay="0"/>
                            </p:stCondLst>
                            <p:childTnLst>
                              <p:par>
                                <p:cTn id="145" presetID="2" presetClass="entr" presetSubtype="6" fill="hold" grpId="0" nodeType="clickEffect">
                                  <p:stCondLst>
                                    <p:cond delay="0"/>
                                  </p:stCondLst>
                                  <p:childTnLst>
                                    <p:set>
                                      <p:cBhvr>
                                        <p:cTn id="146" dur="1" fill="hold">
                                          <p:stCondLst>
                                            <p:cond delay="0"/>
                                          </p:stCondLst>
                                        </p:cTn>
                                        <p:tgtEl>
                                          <p:spTgt spid="23"/>
                                        </p:tgtEl>
                                        <p:attrNameLst>
                                          <p:attrName>style.visibility</p:attrName>
                                        </p:attrNameLst>
                                      </p:cBhvr>
                                      <p:to>
                                        <p:strVal val="visible"/>
                                      </p:to>
                                    </p:set>
                                    <p:anim calcmode="lin" valueType="num">
                                      <p:cBhvr additive="base">
                                        <p:cTn id="147" dur="500" fill="hold"/>
                                        <p:tgtEl>
                                          <p:spTgt spid="23"/>
                                        </p:tgtEl>
                                        <p:attrNameLst>
                                          <p:attrName>ppt_x</p:attrName>
                                        </p:attrNameLst>
                                      </p:cBhvr>
                                      <p:tavLst>
                                        <p:tav tm="0">
                                          <p:val>
                                            <p:strVal val="1+#ppt_w/2"/>
                                          </p:val>
                                        </p:tav>
                                        <p:tav tm="100000">
                                          <p:val>
                                            <p:strVal val="#ppt_x"/>
                                          </p:val>
                                        </p:tav>
                                      </p:tavLst>
                                    </p:anim>
                                    <p:anim calcmode="lin" valueType="num">
                                      <p:cBhvr additive="base">
                                        <p:cTn id="14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49" fill="hold">
                      <p:stCondLst>
                        <p:cond delay="indefinite"/>
                      </p:stCondLst>
                      <p:childTnLst>
                        <p:par>
                          <p:cTn id="150" fill="hold">
                            <p:stCondLst>
                              <p:cond delay="0"/>
                            </p:stCondLst>
                            <p:childTnLst>
                              <p:par>
                                <p:cTn id="151" presetID="2" presetClass="entr" presetSubtype="6" fill="hold" grpId="0" nodeType="clickEffect">
                                  <p:stCondLst>
                                    <p:cond delay="0"/>
                                  </p:stCondLst>
                                  <p:childTnLst>
                                    <p:set>
                                      <p:cBhvr>
                                        <p:cTn id="152" dur="1" fill="hold">
                                          <p:stCondLst>
                                            <p:cond delay="0"/>
                                          </p:stCondLst>
                                        </p:cTn>
                                        <p:tgtEl>
                                          <p:spTgt spid="44"/>
                                        </p:tgtEl>
                                        <p:attrNameLst>
                                          <p:attrName>style.visibility</p:attrName>
                                        </p:attrNameLst>
                                      </p:cBhvr>
                                      <p:to>
                                        <p:strVal val="visible"/>
                                      </p:to>
                                    </p:set>
                                    <p:anim calcmode="lin" valueType="num">
                                      <p:cBhvr additive="base">
                                        <p:cTn id="153" dur="500" fill="hold"/>
                                        <p:tgtEl>
                                          <p:spTgt spid="44"/>
                                        </p:tgtEl>
                                        <p:attrNameLst>
                                          <p:attrName>ppt_x</p:attrName>
                                        </p:attrNameLst>
                                      </p:cBhvr>
                                      <p:tavLst>
                                        <p:tav tm="0">
                                          <p:val>
                                            <p:strVal val="1+#ppt_w/2"/>
                                          </p:val>
                                        </p:tav>
                                        <p:tav tm="100000">
                                          <p:val>
                                            <p:strVal val="#ppt_x"/>
                                          </p:val>
                                        </p:tav>
                                      </p:tavLst>
                                    </p:anim>
                                    <p:anim calcmode="lin" valueType="num">
                                      <p:cBhvr additive="base">
                                        <p:cTn id="154"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155" fill="hold">
                      <p:stCondLst>
                        <p:cond delay="indefinite"/>
                      </p:stCondLst>
                      <p:childTnLst>
                        <p:par>
                          <p:cTn id="156" fill="hold">
                            <p:stCondLst>
                              <p:cond delay="0"/>
                            </p:stCondLst>
                            <p:childTnLst>
                              <p:par>
                                <p:cTn id="157" presetID="2" presetClass="entr" presetSubtype="8" fill="hold" grpId="0" nodeType="clickEffect">
                                  <p:stCondLst>
                                    <p:cond delay="0"/>
                                  </p:stCondLst>
                                  <p:childTnLst>
                                    <p:set>
                                      <p:cBhvr>
                                        <p:cTn id="158" dur="1" fill="hold">
                                          <p:stCondLst>
                                            <p:cond delay="0"/>
                                          </p:stCondLst>
                                        </p:cTn>
                                        <p:tgtEl>
                                          <p:spTgt spid="38"/>
                                        </p:tgtEl>
                                        <p:attrNameLst>
                                          <p:attrName>style.visibility</p:attrName>
                                        </p:attrNameLst>
                                      </p:cBhvr>
                                      <p:to>
                                        <p:strVal val="visible"/>
                                      </p:to>
                                    </p:set>
                                    <p:anim calcmode="lin" valueType="num">
                                      <p:cBhvr additive="base">
                                        <p:cTn id="159" dur="500" fill="hold"/>
                                        <p:tgtEl>
                                          <p:spTgt spid="38"/>
                                        </p:tgtEl>
                                        <p:attrNameLst>
                                          <p:attrName>ppt_x</p:attrName>
                                        </p:attrNameLst>
                                      </p:cBhvr>
                                      <p:tavLst>
                                        <p:tav tm="0">
                                          <p:val>
                                            <p:strVal val="0-#ppt_w/2"/>
                                          </p:val>
                                        </p:tav>
                                        <p:tav tm="100000">
                                          <p:val>
                                            <p:strVal val="#ppt_x"/>
                                          </p:val>
                                        </p:tav>
                                      </p:tavLst>
                                    </p:anim>
                                    <p:anim calcmode="lin" valueType="num">
                                      <p:cBhvr additive="base">
                                        <p:cTn id="160" dur="500" fill="hold"/>
                                        <p:tgtEl>
                                          <p:spTgt spid="38"/>
                                        </p:tgtEl>
                                        <p:attrNameLst>
                                          <p:attrName>ppt_y</p:attrName>
                                        </p:attrNameLst>
                                      </p:cBhvr>
                                      <p:tavLst>
                                        <p:tav tm="0">
                                          <p:val>
                                            <p:strVal val="#ppt_y"/>
                                          </p:val>
                                        </p:tav>
                                        <p:tav tm="100000">
                                          <p:val>
                                            <p:strVal val="#ppt_y"/>
                                          </p:val>
                                        </p:tav>
                                      </p:tavLst>
                                    </p:anim>
                                  </p:childTnLst>
                                </p:cTn>
                              </p:par>
                            </p:childTnLst>
                          </p:cTn>
                        </p:par>
                      </p:childTnLst>
                    </p:cTn>
                  </p:par>
                  <p:par>
                    <p:cTn id="161" fill="hold">
                      <p:stCondLst>
                        <p:cond delay="indefinite"/>
                      </p:stCondLst>
                      <p:childTnLst>
                        <p:par>
                          <p:cTn id="162" fill="hold">
                            <p:stCondLst>
                              <p:cond delay="0"/>
                            </p:stCondLst>
                            <p:childTnLst>
                              <p:par>
                                <p:cTn id="163" presetID="2" presetClass="entr" presetSubtype="2" fill="hold" grpId="0" nodeType="clickEffect">
                                  <p:stCondLst>
                                    <p:cond delay="0"/>
                                  </p:stCondLst>
                                  <p:childTnLst>
                                    <p:set>
                                      <p:cBhvr>
                                        <p:cTn id="164" dur="1" fill="hold">
                                          <p:stCondLst>
                                            <p:cond delay="0"/>
                                          </p:stCondLst>
                                        </p:cTn>
                                        <p:tgtEl>
                                          <p:spTgt spid="39"/>
                                        </p:tgtEl>
                                        <p:attrNameLst>
                                          <p:attrName>style.visibility</p:attrName>
                                        </p:attrNameLst>
                                      </p:cBhvr>
                                      <p:to>
                                        <p:strVal val="visible"/>
                                      </p:to>
                                    </p:set>
                                    <p:anim calcmode="lin" valueType="num">
                                      <p:cBhvr additive="base">
                                        <p:cTn id="165" dur="500" fill="hold"/>
                                        <p:tgtEl>
                                          <p:spTgt spid="39"/>
                                        </p:tgtEl>
                                        <p:attrNameLst>
                                          <p:attrName>ppt_x</p:attrName>
                                        </p:attrNameLst>
                                      </p:cBhvr>
                                      <p:tavLst>
                                        <p:tav tm="0">
                                          <p:val>
                                            <p:strVal val="1+#ppt_w/2"/>
                                          </p:val>
                                        </p:tav>
                                        <p:tav tm="100000">
                                          <p:val>
                                            <p:strVal val="#ppt_x"/>
                                          </p:val>
                                        </p:tav>
                                      </p:tavLst>
                                    </p:anim>
                                    <p:anim calcmode="lin" valueType="num">
                                      <p:cBhvr additive="base">
                                        <p:cTn id="166" dur="500" fill="hold"/>
                                        <p:tgtEl>
                                          <p:spTgt spid="39"/>
                                        </p:tgtEl>
                                        <p:attrNameLst>
                                          <p:attrName>ppt_y</p:attrName>
                                        </p:attrNameLst>
                                      </p:cBhvr>
                                      <p:tavLst>
                                        <p:tav tm="0">
                                          <p:val>
                                            <p:strVal val="#ppt_y"/>
                                          </p:val>
                                        </p:tav>
                                        <p:tav tm="100000">
                                          <p:val>
                                            <p:strVal val="#ppt_y"/>
                                          </p:val>
                                        </p:tav>
                                      </p:tavLst>
                                    </p:anim>
                                  </p:childTnLst>
                                </p:cTn>
                              </p:par>
                            </p:childTnLst>
                          </p:cTn>
                        </p:par>
                      </p:childTnLst>
                    </p:cTn>
                  </p:par>
                  <p:par>
                    <p:cTn id="167" fill="hold">
                      <p:stCondLst>
                        <p:cond delay="indefinite"/>
                      </p:stCondLst>
                      <p:childTnLst>
                        <p:par>
                          <p:cTn id="168" fill="hold">
                            <p:stCondLst>
                              <p:cond delay="0"/>
                            </p:stCondLst>
                            <p:childTnLst>
                              <p:par>
                                <p:cTn id="169" presetID="2" presetClass="entr" presetSubtype="12" fill="hold" grpId="0" nodeType="clickEffect">
                                  <p:stCondLst>
                                    <p:cond delay="0"/>
                                  </p:stCondLst>
                                  <p:childTnLst>
                                    <p:set>
                                      <p:cBhvr>
                                        <p:cTn id="170" dur="1" fill="hold">
                                          <p:stCondLst>
                                            <p:cond delay="0"/>
                                          </p:stCondLst>
                                        </p:cTn>
                                        <p:tgtEl>
                                          <p:spTgt spid="40"/>
                                        </p:tgtEl>
                                        <p:attrNameLst>
                                          <p:attrName>style.visibility</p:attrName>
                                        </p:attrNameLst>
                                      </p:cBhvr>
                                      <p:to>
                                        <p:strVal val="visible"/>
                                      </p:to>
                                    </p:set>
                                    <p:anim calcmode="lin" valueType="num">
                                      <p:cBhvr additive="base">
                                        <p:cTn id="171" dur="500" fill="hold"/>
                                        <p:tgtEl>
                                          <p:spTgt spid="40"/>
                                        </p:tgtEl>
                                        <p:attrNameLst>
                                          <p:attrName>ppt_x</p:attrName>
                                        </p:attrNameLst>
                                      </p:cBhvr>
                                      <p:tavLst>
                                        <p:tav tm="0">
                                          <p:val>
                                            <p:strVal val="0-#ppt_w/2"/>
                                          </p:val>
                                        </p:tav>
                                        <p:tav tm="100000">
                                          <p:val>
                                            <p:strVal val="#ppt_x"/>
                                          </p:val>
                                        </p:tav>
                                      </p:tavLst>
                                    </p:anim>
                                    <p:anim calcmode="lin" valueType="num">
                                      <p:cBhvr additive="base">
                                        <p:cTn id="172"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173" fill="hold">
                      <p:stCondLst>
                        <p:cond delay="indefinite"/>
                      </p:stCondLst>
                      <p:childTnLst>
                        <p:par>
                          <p:cTn id="174" fill="hold">
                            <p:stCondLst>
                              <p:cond delay="0"/>
                            </p:stCondLst>
                            <p:childTnLst>
                              <p:par>
                                <p:cTn id="175" presetID="2" presetClass="entr" presetSubtype="6" fill="hold" grpId="0" nodeType="clickEffect">
                                  <p:stCondLst>
                                    <p:cond delay="0"/>
                                  </p:stCondLst>
                                  <p:childTnLst>
                                    <p:set>
                                      <p:cBhvr>
                                        <p:cTn id="176" dur="1" fill="hold">
                                          <p:stCondLst>
                                            <p:cond delay="0"/>
                                          </p:stCondLst>
                                        </p:cTn>
                                        <p:tgtEl>
                                          <p:spTgt spid="41"/>
                                        </p:tgtEl>
                                        <p:attrNameLst>
                                          <p:attrName>style.visibility</p:attrName>
                                        </p:attrNameLst>
                                      </p:cBhvr>
                                      <p:to>
                                        <p:strVal val="visible"/>
                                      </p:to>
                                    </p:set>
                                    <p:anim calcmode="lin" valueType="num">
                                      <p:cBhvr additive="base">
                                        <p:cTn id="177" dur="500" fill="hold"/>
                                        <p:tgtEl>
                                          <p:spTgt spid="41"/>
                                        </p:tgtEl>
                                        <p:attrNameLst>
                                          <p:attrName>ppt_x</p:attrName>
                                        </p:attrNameLst>
                                      </p:cBhvr>
                                      <p:tavLst>
                                        <p:tav tm="0">
                                          <p:val>
                                            <p:strVal val="1+#ppt_w/2"/>
                                          </p:val>
                                        </p:tav>
                                        <p:tav tm="100000">
                                          <p:val>
                                            <p:strVal val="#ppt_x"/>
                                          </p:val>
                                        </p:tav>
                                      </p:tavLst>
                                    </p:anim>
                                    <p:anim calcmode="lin" valueType="num">
                                      <p:cBhvr additive="base">
                                        <p:cTn id="178"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179" fill="hold">
                      <p:stCondLst>
                        <p:cond delay="indefinite"/>
                      </p:stCondLst>
                      <p:childTnLst>
                        <p:par>
                          <p:cTn id="180" fill="hold">
                            <p:stCondLst>
                              <p:cond delay="0"/>
                            </p:stCondLst>
                            <p:childTnLst>
                              <p:par>
                                <p:cTn id="181" presetID="2" presetClass="entr" presetSubtype="6" fill="hold" grpId="0" nodeType="clickEffect">
                                  <p:stCondLst>
                                    <p:cond delay="0"/>
                                  </p:stCondLst>
                                  <p:childTnLst>
                                    <p:set>
                                      <p:cBhvr>
                                        <p:cTn id="182" dur="1" fill="hold">
                                          <p:stCondLst>
                                            <p:cond delay="0"/>
                                          </p:stCondLst>
                                        </p:cTn>
                                        <p:tgtEl>
                                          <p:spTgt spid="47"/>
                                        </p:tgtEl>
                                        <p:attrNameLst>
                                          <p:attrName>style.visibility</p:attrName>
                                        </p:attrNameLst>
                                      </p:cBhvr>
                                      <p:to>
                                        <p:strVal val="visible"/>
                                      </p:to>
                                    </p:set>
                                    <p:anim calcmode="lin" valueType="num">
                                      <p:cBhvr additive="base">
                                        <p:cTn id="183" dur="500" fill="hold"/>
                                        <p:tgtEl>
                                          <p:spTgt spid="47"/>
                                        </p:tgtEl>
                                        <p:attrNameLst>
                                          <p:attrName>ppt_x</p:attrName>
                                        </p:attrNameLst>
                                      </p:cBhvr>
                                      <p:tavLst>
                                        <p:tav tm="0">
                                          <p:val>
                                            <p:strVal val="1+#ppt_w/2"/>
                                          </p:val>
                                        </p:tav>
                                        <p:tav tm="100000">
                                          <p:val>
                                            <p:strVal val="#ppt_x"/>
                                          </p:val>
                                        </p:tav>
                                      </p:tavLst>
                                    </p:anim>
                                    <p:anim calcmode="lin" valueType="num">
                                      <p:cBhvr additive="base">
                                        <p:cTn id="184"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185" fill="hold">
                      <p:stCondLst>
                        <p:cond delay="indefinite"/>
                      </p:stCondLst>
                      <p:childTnLst>
                        <p:par>
                          <p:cTn id="186" fill="hold">
                            <p:stCondLst>
                              <p:cond delay="0"/>
                            </p:stCondLst>
                            <p:childTnLst>
                              <p:par>
                                <p:cTn id="187" presetID="22" presetClass="entr" presetSubtype="4" fill="hold" grpId="0" nodeType="clickEffect">
                                  <p:stCondLst>
                                    <p:cond delay="0"/>
                                  </p:stCondLst>
                                  <p:childTnLst>
                                    <p:set>
                                      <p:cBhvr>
                                        <p:cTn id="188" dur="1" fill="hold">
                                          <p:stCondLst>
                                            <p:cond delay="0"/>
                                          </p:stCondLst>
                                        </p:cTn>
                                        <p:tgtEl>
                                          <p:spTgt spid="11"/>
                                        </p:tgtEl>
                                        <p:attrNameLst>
                                          <p:attrName>style.visibility</p:attrName>
                                        </p:attrNameLst>
                                      </p:cBhvr>
                                      <p:to>
                                        <p:strVal val="visible"/>
                                      </p:to>
                                    </p:set>
                                    <p:animEffect transition="in" filter="wipe(down)">
                                      <p:cBhvr>
                                        <p:cTn id="189" dur="500"/>
                                        <p:tgtEl>
                                          <p:spTgt spid="11"/>
                                        </p:tgtEl>
                                      </p:cBhvr>
                                    </p:animEffect>
                                  </p:childTnLst>
                                </p:cTn>
                              </p:par>
                            </p:childTnLst>
                          </p:cTn>
                        </p:par>
                      </p:childTnLst>
                    </p:cTn>
                  </p:par>
                  <p:par>
                    <p:cTn id="190" fill="hold">
                      <p:stCondLst>
                        <p:cond delay="indefinite"/>
                      </p:stCondLst>
                      <p:childTnLst>
                        <p:par>
                          <p:cTn id="191" fill="hold">
                            <p:stCondLst>
                              <p:cond delay="0"/>
                            </p:stCondLst>
                            <p:childTnLst>
                              <p:par>
                                <p:cTn id="192" presetID="16" presetClass="entr" presetSubtype="21" fill="hold" grpId="0" nodeType="clickEffect">
                                  <p:stCondLst>
                                    <p:cond delay="0"/>
                                  </p:stCondLst>
                                  <p:childTnLst>
                                    <p:set>
                                      <p:cBhvr>
                                        <p:cTn id="193" dur="1" fill="hold">
                                          <p:stCondLst>
                                            <p:cond delay="0"/>
                                          </p:stCondLst>
                                        </p:cTn>
                                        <p:tgtEl>
                                          <p:spTgt spid="49"/>
                                        </p:tgtEl>
                                        <p:attrNameLst>
                                          <p:attrName>style.visibility</p:attrName>
                                        </p:attrNameLst>
                                      </p:cBhvr>
                                      <p:to>
                                        <p:strVal val="visible"/>
                                      </p:to>
                                    </p:set>
                                    <p:animEffect transition="in" filter="barn(inVertical)">
                                      <p:cBhvr>
                                        <p:cTn id="194" dur="500"/>
                                        <p:tgtEl>
                                          <p:spTgt spid="49"/>
                                        </p:tgtEl>
                                      </p:cBhvr>
                                    </p:animEffect>
                                  </p:childTnLst>
                                </p:cTn>
                              </p:par>
                            </p:childTnLst>
                          </p:cTn>
                        </p:par>
                        <p:par>
                          <p:cTn id="195" fill="hold">
                            <p:stCondLst>
                              <p:cond delay="500"/>
                            </p:stCondLst>
                            <p:childTnLst>
                              <p:par>
                                <p:cTn id="196" presetID="16" presetClass="entr" presetSubtype="21" fill="hold" grpId="0" nodeType="afterEffect">
                                  <p:stCondLst>
                                    <p:cond delay="0"/>
                                  </p:stCondLst>
                                  <p:childTnLst>
                                    <p:set>
                                      <p:cBhvr>
                                        <p:cTn id="197" dur="1" fill="hold">
                                          <p:stCondLst>
                                            <p:cond delay="0"/>
                                          </p:stCondLst>
                                        </p:cTn>
                                        <p:tgtEl>
                                          <p:spTgt spid="48"/>
                                        </p:tgtEl>
                                        <p:attrNameLst>
                                          <p:attrName>style.visibility</p:attrName>
                                        </p:attrNameLst>
                                      </p:cBhvr>
                                      <p:to>
                                        <p:strVal val="visible"/>
                                      </p:to>
                                    </p:set>
                                    <p:animEffect transition="in" filter="barn(inVertical)">
                                      <p:cBhvr>
                                        <p:cTn id="198" dur="500"/>
                                        <p:tgtEl>
                                          <p:spTgt spid="48"/>
                                        </p:tgtEl>
                                      </p:cBhvr>
                                    </p:animEffect>
                                  </p:childTnLst>
                                </p:cTn>
                              </p:par>
                            </p:childTnLst>
                          </p:cTn>
                        </p:par>
                      </p:childTnLst>
                    </p:cTn>
                  </p:par>
                  <p:par>
                    <p:cTn id="199" fill="hold">
                      <p:stCondLst>
                        <p:cond delay="indefinite"/>
                      </p:stCondLst>
                      <p:childTnLst>
                        <p:par>
                          <p:cTn id="200" fill="hold">
                            <p:stCondLst>
                              <p:cond delay="0"/>
                            </p:stCondLst>
                            <p:childTnLst>
                              <p:par>
                                <p:cTn id="201" presetID="22" presetClass="entr" presetSubtype="4" fill="hold" grpId="0" nodeType="clickEffect">
                                  <p:stCondLst>
                                    <p:cond delay="0"/>
                                  </p:stCondLst>
                                  <p:childTnLst>
                                    <p:set>
                                      <p:cBhvr>
                                        <p:cTn id="202" dur="1" fill="hold">
                                          <p:stCondLst>
                                            <p:cond delay="0"/>
                                          </p:stCondLst>
                                        </p:cTn>
                                        <p:tgtEl>
                                          <p:spTgt spid="50"/>
                                        </p:tgtEl>
                                        <p:attrNameLst>
                                          <p:attrName>style.visibility</p:attrName>
                                        </p:attrNameLst>
                                      </p:cBhvr>
                                      <p:to>
                                        <p:strVal val="visible"/>
                                      </p:to>
                                    </p:set>
                                    <p:animEffect transition="in" filter="wipe(down)">
                                      <p:cBhvr>
                                        <p:cTn id="203" dur="500"/>
                                        <p:tgtEl>
                                          <p:spTgt spid="50"/>
                                        </p:tgtEl>
                                      </p:cBhvr>
                                    </p:animEffect>
                                  </p:childTnLst>
                                </p:cTn>
                              </p:par>
                            </p:childTnLst>
                          </p:cTn>
                        </p:par>
                      </p:childTnLst>
                    </p:cTn>
                  </p:par>
                  <p:par>
                    <p:cTn id="204" fill="hold">
                      <p:stCondLst>
                        <p:cond delay="indefinite"/>
                      </p:stCondLst>
                      <p:childTnLst>
                        <p:par>
                          <p:cTn id="205" fill="hold">
                            <p:stCondLst>
                              <p:cond delay="0"/>
                            </p:stCondLst>
                            <p:childTnLst>
                              <p:par>
                                <p:cTn id="206" presetID="42" presetClass="entr" presetSubtype="0" fill="hold" grpId="0" nodeType="clickEffect">
                                  <p:stCondLst>
                                    <p:cond delay="0"/>
                                  </p:stCondLst>
                                  <p:childTnLst>
                                    <p:set>
                                      <p:cBhvr>
                                        <p:cTn id="207" dur="1" fill="hold">
                                          <p:stCondLst>
                                            <p:cond delay="0"/>
                                          </p:stCondLst>
                                        </p:cTn>
                                        <p:tgtEl>
                                          <p:spTgt spid="52"/>
                                        </p:tgtEl>
                                        <p:attrNameLst>
                                          <p:attrName>style.visibility</p:attrName>
                                        </p:attrNameLst>
                                      </p:cBhvr>
                                      <p:to>
                                        <p:strVal val="visible"/>
                                      </p:to>
                                    </p:set>
                                    <p:animEffect transition="in" filter="fade">
                                      <p:cBhvr>
                                        <p:cTn id="208" dur="1000"/>
                                        <p:tgtEl>
                                          <p:spTgt spid="52"/>
                                        </p:tgtEl>
                                      </p:cBhvr>
                                    </p:animEffect>
                                    <p:anim calcmode="lin" valueType="num">
                                      <p:cBhvr>
                                        <p:cTn id="209" dur="1000" fill="hold"/>
                                        <p:tgtEl>
                                          <p:spTgt spid="52"/>
                                        </p:tgtEl>
                                        <p:attrNameLst>
                                          <p:attrName>ppt_x</p:attrName>
                                        </p:attrNameLst>
                                      </p:cBhvr>
                                      <p:tavLst>
                                        <p:tav tm="0">
                                          <p:val>
                                            <p:strVal val="#ppt_x"/>
                                          </p:val>
                                        </p:tav>
                                        <p:tav tm="100000">
                                          <p:val>
                                            <p:strVal val="#ppt_x"/>
                                          </p:val>
                                        </p:tav>
                                      </p:tavLst>
                                    </p:anim>
                                    <p:anim calcmode="lin" valueType="num">
                                      <p:cBhvr>
                                        <p:cTn id="210"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211" fill="hold">
                      <p:stCondLst>
                        <p:cond delay="indefinite"/>
                      </p:stCondLst>
                      <p:childTnLst>
                        <p:par>
                          <p:cTn id="212" fill="hold">
                            <p:stCondLst>
                              <p:cond delay="0"/>
                            </p:stCondLst>
                            <p:childTnLst>
                              <p:par>
                                <p:cTn id="213" presetID="22" presetClass="entr" presetSubtype="4" fill="hold" grpId="0" nodeType="clickEffect">
                                  <p:stCondLst>
                                    <p:cond delay="0"/>
                                  </p:stCondLst>
                                  <p:childTnLst>
                                    <p:set>
                                      <p:cBhvr>
                                        <p:cTn id="214" dur="1" fill="hold">
                                          <p:stCondLst>
                                            <p:cond delay="0"/>
                                          </p:stCondLst>
                                        </p:cTn>
                                        <p:tgtEl>
                                          <p:spTgt spid="51"/>
                                        </p:tgtEl>
                                        <p:attrNameLst>
                                          <p:attrName>style.visibility</p:attrName>
                                        </p:attrNameLst>
                                      </p:cBhvr>
                                      <p:to>
                                        <p:strVal val="visible"/>
                                      </p:to>
                                    </p:set>
                                    <p:animEffect transition="in" filter="wipe(down)">
                                      <p:cBhvr>
                                        <p:cTn id="215" dur="500"/>
                                        <p:tgtEl>
                                          <p:spTgt spid="51"/>
                                        </p:tgtEl>
                                      </p:cBhvr>
                                    </p:animEffect>
                                  </p:childTnLst>
                                </p:cTn>
                              </p:par>
                            </p:childTnLst>
                          </p:cTn>
                        </p:par>
                      </p:childTnLst>
                    </p:cTn>
                  </p:par>
                  <p:par>
                    <p:cTn id="216" fill="hold">
                      <p:stCondLst>
                        <p:cond delay="indefinite"/>
                      </p:stCondLst>
                      <p:childTnLst>
                        <p:par>
                          <p:cTn id="217" fill="hold">
                            <p:stCondLst>
                              <p:cond delay="0"/>
                            </p:stCondLst>
                            <p:childTnLst>
                              <p:par>
                                <p:cTn id="218" presetID="42" presetClass="entr" presetSubtype="0" fill="hold" grpId="0" nodeType="clickEffect">
                                  <p:stCondLst>
                                    <p:cond delay="0"/>
                                  </p:stCondLst>
                                  <p:childTnLst>
                                    <p:set>
                                      <p:cBhvr>
                                        <p:cTn id="219" dur="1" fill="hold">
                                          <p:stCondLst>
                                            <p:cond delay="0"/>
                                          </p:stCondLst>
                                        </p:cTn>
                                        <p:tgtEl>
                                          <p:spTgt spid="53"/>
                                        </p:tgtEl>
                                        <p:attrNameLst>
                                          <p:attrName>style.visibility</p:attrName>
                                        </p:attrNameLst>
                                      </p:cBhvr>
                                      <p:to>
                                        <p:strVal val="visible"/>
                                      </p:to>
                                    </p:set>
                                    <p:animEffect transition="in" filter="fade">
                                      <p:cBhvr>
                                        <p:cTn id="220" dur="1000"/>
                                        <p:tgtEl>
                                          <p:spTgt spid="53"/>
                                        </p:tgtEl>
                                      </p:cBhvr>
                                    </p:animEffect>
                                    <p:anim calcmode="lin" valueType="num">
                                      <p:cBhvr>
                                        <p:cTn id="221" dur="1000" fill="hold"/>
                                        <p:tgtEl>
                                          <p:spTgt spid="53"/>
                                        </p:tgtEl>
                                        <p:attrNameLst>
                                          <p:attrName>ppt_x</p:attrName>
                                        </p:attrNameLst>
                                      </p:cBhvr>
                                      <p:tavLst>
                                        <p:tav tm="0">
                                          <p:val>
                                            <p:strVal val="#ppt_x"/>
                                          </p:val>
                                        </p:tav>
                                        <p:tav tm="100000">
                                          <p:val>
                                            <p:strVal val="#ppt_x"/>
                                          </p:val>
                                        </p:tav>
                                      </p:tavLst>
                                    </p:anim>
                                    <p:anim calcmode="lin" valueType="num">
                                      <p:cBhvr>
                                        <p:cTn id="222"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2" grpId="0"/>
      <p:bldP spid="13" grpId="0"/>
      <p:bldP spid="14" grpId="0"/>
      <p:bldP spid="15" grpId="0"/>
      <p:bldP spid="16" grpId="0" animBg="1"/>
      <p:bldP spid="17" grpId="0" animBg="1"/>
      <p:bldP spid="18" grpId="0" animBg="1"/>
      <p:bldP spid="19" grpId="0" animBg="1"/>
      <p:bldP spid="20" grpId="0" animBg="1"/>
      <p:bldP spid="21" grpId="0" animBg="1"/>
      <p:bldP spid="22" grpId="0" animBg="1"/>
      <p:bldP spid="23" grpId="0" animBg="1"/>
      <p:bldP spid="11" grpId="0" animBg="1"/>
      <p:bldP spid="30" grpId="0"/>
      <p:bldP spid="31" grpId="0"/>
      <p:bldP spid="32" grpId="0"/>
      <p:bldP spid="33" grpId="0"/>
      <p:bldP spid="34" grpId="0" animBg="1"/>
      <p:bldP spid="35" grpId="0" animBg="1"/>
      <p:bldP spid="36" grpId="0" animBg="1"/>
      <p:bldP spid="37" grpId="0" animBg="1"/>
      <p:bldP spid="38" grpId="0" animBg="1"/>
      <p:bldP spid="39" grpId="0" animBg="1"/>
      <p:bldP spid="40" grpId="0" animBg="1"/>
      <p:bldP spid="41" grpId="0" animBg="1"/>
      <p:bldP spid="42" grpId="0"/>
      <p:bldP spid="43" grpId="0" animBg="1"/>
      <p:bldP spid="44" grpId="0" animBg="1"/>
      <p:bldP spid="45" grpId="0"/>
      <p:bldP spid="46" grpId="0" animBg="1"/>
      <p:bldP spid="47" grpId="0" animBg="1"/>
      <p:bldP spid="48" grpId="0" animBg="1"/>
      <p:bldP spid="49" grpId="0" animBg="1"/>
      <p:bldP spid="50" grpId="0" animBg="1"/>
      <p:bldP spid="51" grpId="0" animBg="1"/>
      <p:bldP spid="52" grpId="0" animBg="1"/>
      <p:bldP spid="5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3626" y="1728856"/>
            <a:ext cx="6403588" cy="49676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2" name="Picture 1"/>
          <p:cNvPicPr>
            <a:picLocks noChangeAspect="1"/>
          </p:cNvPicPr>
          <p:nvPr/>
        </p:nvPicPr>
        <p:blipFill>
          <a:blip r:embed="rId3"/>
          <a:stretch>
            <a:fillRect/>
          </a:stretch>
        </p:blipFill>
        <p:spPr>
          <a:xfrm>
            <a:off x="375415" y="195331"/>
            <a:ext cx="2981325" cy="1533525"/>
          </a:xfrm>
          <a:prstGeom prst="rect">
            <a:avLst/>
          </a:prstGeom>
        </p:spPr>
      </p:pic>
    </p:spTree>
    <p:extLst>
      <p:ext uri="{BB962C8B-B14F-4D97-AF65-F5344CB8AC3E}">
        <p14:creationId xmlns:p14="http://schemas.microsoft.com/office/powerpoint/2010/main" val="103246279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1" presetClass="entr" presetSubtype="0" fill="hold" nodeType="clickEffect">
                                  <p:stCondLst>
                                    <p:cond delay="0"/>
                                  </p:stCondLst>
                                  <p:childTnLst>
                                    <p:set>
                                      <p:cBhvr>
                                        <p:cTn id="6" dur="1" fill="hold">
                                          <p:stCondLst>
                                            <p:cond delay="0"/>
                                          </p:stCondLst>
                                        </p:cTn>
                                        <p:tgtEl>
                                          <p:spTgt spid="17411"/>
                                        </p:tgtEl>
                                        <p:attrNameLst>
                                          <p:attrName>style.visibility</p:attrName>
                                        </p:attrNameLst>
                                      </p:cBhvr>
                                      <p:to>
                                        <p:strVal val="visible"/>
                                      </p:to>
                                    </p:set>
                                    <p:anim calcmode="lin" valueType="num">
                                      <p:cBhvr>
                                        <p:cTn id="7" dur="1000" fill="hold"/>
                                        <p:tgtEl>
                                          <p:spTgt spid="17411"/>
                                        </p:tgtEl>
                                        <p:attrNameLst>
                                          <p:attrName>ppt_w</p:attrName>
                                        </p:attrNameLst>
                                      </p:cBhvr>
                                      <p:tavLst>
                                        <p:tav tm="0">
                                          <p:val>
                                            <p:fltVal val="0"/>
                                          </p:val>
                                        </p:tav>
                                        <p:tav tm="100000">
                                          <p:val>
                                            <p:strVal val="#ppt_w"/>
                                          </p:val>
                                        </p:tav>
                                      </p:tavLst>
                                    </p:anim>
                                    <p:anim calcmode="lin" valueType="num">
                                      <p:cBhvr>
                                        <p:cTn id="8" dur="1000" fill="hold"/>
                                        <p:tgtEl>
                                          <p:spTgt spid="17411"/>
                                        </p:tgtEl>
                                        <p:attrNameLst>
                                          <p:attrName>ppt_h</p:attrName>
                                        </p:attrNameLst>
                                      </p:cBhvr>
                                      <p:tavLst>
                                        <p:tav tm="0">
                                          <p:val>
                                            <p:fltVal val="0"/>
                                          </p:val>
                                        </p:tav>
                                        <p:tav tm="100000">
                                          <p:val>
                                            <p:strVal val="#ppt_h"/>
                                          </p:val>
                                        </p:tav>
                                      </p:tavLst>
                                    </p:anim>
                                    <p:anim calcmode="lin" valueType="num">
                                      <p:cBhvr>
                                        <p:cTn id="9" dur="1000" fill="hold"/>
                                        <p:tgtEl>
                                          <p:spTgt spid="17411"/>
                                        </p:tgtEl>
                                        <p:attrNameLst>
                                          <p:attrName>style.rotation</p:attrName>
                                        </p:attrNameLst>
                                      </p:cBhvr>
                                      <p:tavLst>
                                        <p:tav tm="0">
                                          <p:val>
                                            <p:fltVal val="90"/>
                                          </p:val>
                                        </p:tav>
                                        <p:tav tm="100000">
                                          <p:val>
                                            <p:fltVal val="0"/>
                                          </p:val>
                                        </p:tav>
                                      </p:tavLst>
                                    </p:anim>
                                    <p:animEffect transition="in" filter="fade">
                                      <p:cBhvr>
                                        <p:cTn id="10" dur="1000"/>
                                        <p:tgtEl>
                                          <p:spTgt spid="174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2242099" y="360406"/>
            <a:ext cx="8671495" cy="13109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590917" y="2218103"/>
            <a:ext cx="7622600" cy="584775"/>
          </a:xfrm>
          <a:prstGeom prst="rect">
            <a:avLst/>
          </a:prstGeom>
        </p:spPr>
        <p:txBody>
          <a:bodyPr wrap="none">
            <a:spAutoFit/>
          </a:bodyPr>
          <a:lstStyle/>
          <a:p>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テキサス人はトラックが好きなようで</a:t>
            </a:r>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す。</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3" name="Rectangle 2"/>
          <p:cNvSpPr/>
          <p:nvPr/>
        </p:nvSpPr>
        <p:spPr>
          <a:xfrm>
            <a:off x="541193" y="6171371"/>
            <a:ext cx="4442242" cy="584775"/>
          </a:xfrm>
          <a:prstGeom prst="rect">
            <a:avLst/>
          </a:prstGeom>
        </p:spPr>
        <p:txBody>
          <a:bodyPr wrap="none">
            <a:spAutoFit/>
          </a:bodyPr>
          <a:lstStyle/>
          <a:p>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これは桜の花のようだ。</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4" name="Rectangle 3"/>
          <p:cNvSpPr/>
          <p:nvPr/>
        </p:nvSpPr>
        <p:spPr>
          <a:xfrm>
            <a:off x="590917" y="3185481"/>
            <a:ext cx="4083169" cy="584775"/>
          </a:xfrm>
          <a:prstGeom prst="rect">
            <a:avLst/>
          </a:prstGeom>
        </p:spPr>
        <p:txBody>
          <a:bodyPr wrap="none">
            <a:spAutoFit/>
          </a:bodyPr>
          <a:lstStyle/>
          <a:p>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風邪</a:t>
            </a:r>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を引いたようだ。</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5" name="Rectangle 4"/>
          <p:cNvSpPr/>
          <p:nvPr/>
        </p:nvSpPr>
        <p:spPr>
          <a:xfrm>
            <a:off x="590917" y="4178468"/>
            <a:ext cx="5262979" cy="584775"/>
          </a:xfrm>
          <a:prstGeom prst="rect">
            <a:avLst/>
          </a:prstGeom>
        </p:spPr>
        <p:txBody>
          <a:bodyPr wrap="none">
            <a:spAutoFit/>
          </a:bodyPr>
          <a:lstStyle/>
          <a:p>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あの人はお金がないよ</a:t>
            </a:r>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うだ。</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6" name="Rectangle 5"/>
          <p:cNvSpPr/>
          <p:nvPr/>
        </p:nvSpPr>
        <p:spPr>
          <a:xfrm>
            <a:off x="2682853" y="631177"/>
            <a:ext cx="2777234" cy="769441"/>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pPr algn="ctr"/>
            <a:r>
              <a:rPr lang="ja-JP" altLang="en-US" sz="4400" dirty="0" smtClean="0">
                <a:ln w="0"/>
                <a:solidFill>
                  <a:schemeClr val="bg1"/>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～よ</a:t>
            </a:r>
            <a:r>
              <a:rPr lang="ja-JP" altLang="en-US" sz="4400" dirty="0">
                <a:ln w="0"/>
                <a:solidFill>
                  <a:schemeClr val="bg1"/>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うだ。</a:t>
            </a:r>
            <a:endParaRPr lang="en-US" sz="4400" dirty="0">
              <a:ln w="0"/>
              <a:solidFill>
                <a:schemeClr val="bg1"/>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8" name="Rectangle 7"/>
          <p:cNvSpPr/>
          <p:nvPr/>
        </p:nvSpPr>
        <p:spPr>
          <a:xfrm>
            <a:off x="7195647" y="631177"/>
            <a:ext cx="3481124" cy="769441"/>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pPr algn="ctr"/>
            <a:r>
              <a:rPr lang="ja-JP" altLang="en-US" sz="4400" dirty="0" smtClean="0">
                <a:ln w="0"/>
                <a:solidFill>
                  <a:schemeClr val="bg1"/>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～みたいだ</a:t>
            </a:r>
            <a:r>
              <a:rPr lang="ja-JP" altLang="en-US" sz="4400" dirty="0">
                <a:ln w="0"/>
                <a:solidFill>
                  <a:schemeClr val="bg1"/>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a:t>
            </a:r>
            <a:endParaRPr lang="en-US" sz="4400" dirty="0">
              <a:ln w="0"/>
              <a:solidFill>
                <a:schemeClr val="bg1"/>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9" name="Equal 8"/>
          <p:cNvSpPr/>
          <p:nvPr/>
        </p:nvSpPr>
        <p:spPr>
          <a:xfrm>
            <a:off x="5966624" y="703891"/>
            <a:ext cx="861773" cy="696727"/>
          </a:xfrm>
          <a:prstGeom prst="mathEqual">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
        <p:nvSpPr>
          <p:cNvPr id="10" name="Rectangle 9"/>
          <p:cNvSpPr/>
          <p:nvPr/>
        </p:nvSpPr>
        <p:spPr>
          <a:xfrm>
            <a:off x="6300983" y="2226921"/>
            <a:ext cx="1980029" cy="584775"/>
          </a:xfrm>
          <a:prstGeom prst="rect">
            <a:avLst/>
          </a:prstGeom>
          <a:solidFill>
            <a:schemeClr val="bg2"/>
          </a:solidFill>
        </p:spPr>
        <p:txBody>
          <a:bodyPr wrap="none">
            <a:spAutoFit/>
          </a:bodyPr>
          <a:lstStyle/>
          <a:p>
            <a:r>
              <a:rPr lang="ja-JP" altLang="en-US" sz="3200" dirty="0" smtClean="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みたいだ</a:t>
            </a:r>
            <a:r>
              <a:rPr lang="ja-JP" alt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a:t>
            </a:r>
            <a:endParaRPr 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2" name="Rectangle 11"/>
          <p:cNvSpPr/>
          <p:nvPr/>
        </p:nvSpPr>
        <p:spPr>
          <a:xfrm>
            <a:off x="3149923" y="3185480"/>
            <a:ext cx="1980029" cy="584775"/>
          </a:xfrm>
          <a:prstGeom prst="rect">
            <a:avLst/>
          </a:prstGeom>
          <a:solidFill>
            <a:schemeClr val="bg2"/>
          </a:solidFill>
        </p:spPr>
        <p:txBody>
          <a:bodyPr wrap="none">
            <a:spAutoFit/>
          </a:bodyPr>
          <a:lstStyle/>
          <a:p>
            <a:r>
              <a:rPr lang="ja-JP" altLang="en-US" sz="3200" dirty="0" smtClean="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みたいだ</a:t>
            </a:r>
            <a:r>
              <a:rPr lang="ja-JP" alt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a:t>
            </a:r>
            <a:endParaRPr 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3" name="Rectangle 12"/>
          <p:cNvSpPr/>
          <p:nvPr/>
        </p:nvSpPr>
        <p:spPr>
          <a:xfrm>
            <a:off x="4362749" y="4193858"/>
            <a:ext cx="1980029" cy="584775"/>
          </a:xfrm>
          <a:prstGeom prst="rect">
            <a:avLst/>
          </a:prstGeom>
          <a:solidFill>
            <a:schemeClr val="bg2"/>
          </a:solidFill>
        </p:spPr>
        <p:txBody>
          <a:bodyPr wrap="none">
            <a:spAutoFit/>
          </a:bodyPr>
          <a:lstStyle/>
          <a:p>
            <a:r>
              <a:rPr lang="ja-JP" altLang="en-US" sz="3200" dirty="0" smtClean="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みたいだ</a:t>
            </a:r>
            <a:r>
              <a:rPr lang="ja-JP" alt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a:t>
            </a:r>
            <a:endParaRPr 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6" name="Pentagon 15"/>
          <p:cNvSpPr/>
          <p:nvPr/>
        </p:nvSpPr>
        <p:spPr>
          <a:xfrm rot="20990221">
            <a:off x="116574" y="293266"/>
            <a:ext cx="2432629" cy="869758"/>
          </a:xfrm>
          <a:prstGeom prst="homePlate">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smtClean="0"/>
              <a:t>Ý NGHĨA </a:t>
            </a:r>
          </a:p>
          <a:p>
            <a:pPr algn="ctr"/>
            <a:r>
              <a:rPr lang="en-US" dirty="0" smtClean="0"/>
              <a:t>GIỐNG HỆT NHAU</a:t>
            </a:r>
            <a:endParaRPr lang="en-US" dirty="0"/>
          </a:p>
        </p:txBody>
      </p:sp>
      <p:sp>
        <p:nvSpPr>
          <p:cNvPr id="17" name="Pentagon 16"/>
          <p:cNvSpPr/>
          <p:nvPr/>
        </p:nvSpPr>
        <p:spPr>
          <a:xfrm rot="20990221">
            <a:off x="9697279" y="1371897"/>
            <a:ext cx="2432629" cy="869758"/>
          </a:xfrm>
          <a:prstGeom prst="homePlat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smtClean="0"/>
              <a:t>CÁCH KẾT HỢP KHÁC DUY NHẤT VỚI </a:t>
            </a:r>
            <a:r>
              <a:rPr lang="en-US" b="1" dirty="0" smtClean="0"/>
              <a:t>DANH TỪ</a:t>
            </a:r>
            <a:endParaRPr lang="en-US" b="1" dirty="0"/>
          </a:p>
        </p:txBody>
      </p:sp>
      <p:sp>
        <p:nvSpPr>
          <p:cNvPr id="18" name="Rectangle 17"/>
          <p:cNvSpPr/>
          <p:nvPr/>
        </p:nvSpPr>
        <p:spPr>
          <a:xfrm>
            <a:off x="650119" y="2960697"/>
            <a:ext cx="1855189" cy="369332"/>
          </a:xfrm>
          <a:prstGeom prst="rect">
            <a:avLst/>
          </a:prstGeom>
        </p:spPr>
        <p:txBody>
          <a:bodyPr wrap="square">
            <a:spAutoFit/>
          </a:bodyPr>
          <a:lstStyle/>
          <a:p>
            <a:r>
              <a:rPr lang="ja-JP" altLang="en-US"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か　　　　　　ぜ</a:t>
            </a:r>
            <a:endParaRPr lang="en-US" sz="20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22" name="Rectangle 21"/>
          <p:cNvSpPr/>
          <p:nvPr/>
        </p:nvSpPr>
        <p:spPr>
          <a:xfrm>
            <a:off x="1679258" y="5995425"/>
            <a:ext cx="1855189" cy="369332"/>
          </a:xfrm>
          <a:prstGeom prst="rect">
            <a:avLst/>
          </a:prstGeom>
        </p:spPr>
        <p:txBody>
          <a:bodyPr wrap="square">
            <a:spAutoFit/>
          </a:bodyPr>
          <a:lstStyle/>
          <a:p>
            <a:r>
              <a:rPr lang="ja-JP" altLang="en-US"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さくら</a:t>
            </a:r>
            <a:endParaRPr lang="en-US" sz="20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23" name="Rectangle 22"/>
          <p:cNvSpPr/>
          <p:nvPr/>
        </p:nvSpPr>
        <p:spPr>
          <a:xfrm>
            <a:off x="650119" y="5210805"/>
            <a:ext cx="6494085" cy="584775"/>
          </a:xfrm>
          <a:prstGeom prst="rect">
            <a:avLst/>
          </a:prstGeom>
        </p:spPr>
        <p:txBody>
          <a:bodyPr wrap="none">
            <a:spAutoFit/>
          </a:bodyPr>
          <a:lstStyle/>
          <a:p>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キムさんは部屋で寝ているよ</a:t>
            </a:r>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うだ。</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24" name="Rectangle 23"/>
          <p:cNvSpPr/>
          <p:nvPr/>
        </p:nvSpPr>
        <p:spPr>
          <a:xfrm>
            <a:off x="5587831" y="5194001"/>
            <a:ext cx="1980029" cy="584775"/>
          </a:xfrm>
          <a:prstGeom prst="rect">
            <a:avLst/>
          </a:prstGeom>
          <a:solidFill>
            <a:schemeClr val="bg2"/>
          </a:solidFill>
        </p:spPr>
        <p:txBody>
          <a:bodyPr wrap="none">
            <a:spAutoFit/>
          </a:bodyPr>
          <a:lstStyle/>
          <a:p>
            <a:r>
              <a:rPr lang="ja-JP" altLang="en-US" sz="3200" dirty="0" smtClean="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みたいだ</a:t>
            </a:r>
            <a:r>
              <a:rPr lang="ja-JP" alt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a:t>
            </a:r>
            <a:endParaRPr 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25" name="Rectangle 24"/>
          <p:cNvSpPr/>
          <p:nvPr/>
        </p:nvSpPr>
        <p:spPr>
          <a:xfrm>
            <a:off x="3998707" y="5026139"/>
            <a:ext cx="1855189" cy="369332"/>
          </a:xfrm>
          <a:prstGeom prst="rect">
            <a:avLst/>
          </a:prstGeom>
        </p:spPr>
        <p:txBody>
          <a:bodyPr wrap="square">
            <a:spAutoFit/>
          </a:bodyPr>
          <a:lstStyle/>
          <a:p>
            <a:r>
              <a:rPr lang="ja-JP" altLang="en-US"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ね</a:t>
            </a:r>
            <a:endParaRPr lang="en-US" sz="20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26" name="Rounded Rectangle 25"/>
          <p:cNvSpPr/>
          <p:nvPr/>
        </p:nvSpPr>
        <p:spPr>
          <a:xfrm>
            <a:off x="3290992" y="1450959"/>
            <a:ext cx="6573706" cy="890958"/>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a:t>
            </a:r>
            <a:r>
              <a:rPr lang="en-US" b="1" dirty="0" smtClean="0"/>
              <a:t>HÌNH NHƯ</a:t>
            </a:r>
            <a:r>
              <a:rPr lang="en-US" dirty="0" smtClean="0"/>
              <a:t>”</a:t>
            </a:r>
          </a:p>
          <a:p>
            <a:pPr algn="ctr"/>
            <a:r>
              <a:rPr lang="en-US" dirty="0" err="1" smtClean="0"/>
              <a:t>Diễn</a:t>
            </a:r>
            <a:r>
              <a:rPr lang="en-US" dirty="0" smtClean="0"/>
              <a:t> </a:t>
            </a:r>
            <a:r>
              <a:rPr lang="en-US" dirty="0" err="1" smtClean="0"/>
              <a:t>đạt</a:t>
            </a:r>
            <a:r>
              <a:rPr lang="en-US" dirty="0" smtClean="0"/>
              <a:t> </a:t>
            </a:r>
            <a:r>
              <a:rPr lang="en-US" dirty="0" err="1" smtClean="0"/>
              <a:t>suy</a:t>
            </a:r>
            <a:r>
              <a:rPr lang="en-US" dirty="0" smtClean="0"/>
              <a:t> </a:t>
            </a:r>
            <a:r>
              <a:rPr lang="en-US" dirty="0" err="1" smtClean="0"/>
              <a:t>đoán</a:t>
            </a:r>
            <a:r>
              <a:rPr lang="en-US" dirty="0" smtClean="0"/>
              <a:t> </a:t>
            </a:r>
            <a:r>
              <a:rPr lang="en-US" dirty="0" err="1" smtClean="0"/>
              <a:t>có</a:t>
            </a:r>
            <a:r>
              <a:rPr lang="en-US" dirty="0" smtClean="0"/>
              <a:t> </a:t>
            </a:r>
            <a:r>
              <a:rPr lang="en-US" dirty="0" err="1" smtClean="0"/>
              <a:t>tính</a:t>
            </a:r>
            <a:r>
              <a:rPr lang="en-US" dirty="0" smtClean="0"/>
              <a:t> </a:t>
            </a:r>
            <a:r>
              <a:rPr lang="en-US" dirty="0" err="1" smtClean="0"/>
              <a:t>chủ</a:t>
            </a:r>
            <a:r>
              <a:rPr lang="en-US" dirty="0" smtClean="0"/>
              <a:t> </a:t>
            </a:r>
            <a:r>
              <a:rPr lang="en-US" dirty="0" err="1" smtClean="0"/>
              <a:t>quan</a:t>
            </a:r>
            <a:r>
              <a:rPr lang="en-US" dirty="0" smtClean="0"/>
              <a:t>, </a:t>
            </a:r>
            <a:r>
              <a:rPr lang="en-US" dirty="0" err="1" smtClean="0"/>
              <a:t>dựa</a:t>
            </a:r>
            <a:r>
              <a:rPr lang="en-US" dirty="0" smtClean="0"/>
              <a:t> </a:t>
            </a:r>
            <a:r>
              <a:rPr lang="en-US" dirty="0" err="1" smtClean="0"/>
              <a:t>vào</a:t>
            </a:r>
            <a:r>
              <a:rPr lang="en-US" dirty="0" smtClean="0"/>
              <a:t> </a:t>
            </a:r>
            <a:r>
              <a:rPr lang="en-US" dirty="0" err="1" smtClean="0"/>
              <a:t>kinh</a:t>
            </a:r>
            <a:r>
              <a:rPr lang="en-US" dirty="0" smtClean="0"/>
              <a:t> </a:t>
            </a:r>
            <a:r>
              <a:rPr lang="en-US" dirty="0" err="1" smtClean="0"/>
              <a:t>nghiệm</a:t>
            </a:r>
            <a:r>
              <a:rPr lang="en-US" dirty="0" smtClean="0"/>
              <a:t> </a:t>
            </a:r>
            <a:r>
              <a:rPr lang="en-US" dirty="0" err="1" smtClean="0"/>
              <a:t>bản</a:t>
            </a:r>
            <a:r>
              <a:rPr lang="en-US" dirty="0" smtClean="0"/>
              <a:t> </a:t>
            </a:r>
            <a:r>
              <a:rPr lang="en-US" dirty="0" err="1" smtClean="0"/>
              <a:t>thân</a:t>
            </a:r>
            <a:r>
              <a:rPr lang="en-US" dirty="0" smtClean="0"/>
              <a:t> </a:t>
            </a:r>
            <a:r>
              <a:rPr lang="en-US" dirty="0" err="1" smtClean="0"/>
              <a:t>và</a:t>
            </a:r>
            <a:r>
              <a:rPr lang="en-US" dirty="0" smtClean="0"/>
              <a:t> </a:t>
            </a:r>
            <a:r>
              <a:rPr lang="en-US" dirty="0" err="1" smtClean="0"/>
              <a:t>chức</a:t>
            </a:r>
            <a:r>
              <a:rPr lang="en-US" dirty="0" smtClean="0"/>
              <a:t> </a:t>
            </a:r>
            <a:r>
              <a:rPr lang="en-US" dirty="0" err="1" smtClean="0"/>
              <a:t>năng</a:t>
            </a:r>
            <a:r>
              <a:rPr lang="en-US" dirty="0" smtClean="0"/>
              <a:t> </a:t>
            </a:r>
            <a:r>
              <a:rPr lang="en-US" dirty="0" err="1" smtClean="0"/>
              <a:t>của</a:t>
            </a:r>
            <a:r>
              <a:rPr lang="en-US" dirty="0" smtClean="0"/>
              <a:t> </a:t>
            </a:r>
            <a:r>
              <a:rPr lang="en-US" dirty="0" err="1" smtClean="0"/>
              <a:t>các</a:t>
            </a:r>
            <a:r>
              <a:rPr lang="en-US" dirty="0" smtClean="0"/>
              <a:t> </a:t>
            </a:r>
            <a:r>
              <a:rPr lang="en-US" dirty="0" err="1" smtClean="0"/>
              <a:t>giác</a:t>
            </a:r>
            <a:r>
              <a:rPr lang="en-US" dirty="0" smtClean="0"/>
              <a:t> </a:t>
            </a:r>
            <a:r>
              <a:rPr lang="en-US" dirty="0" err="1" smtClean="0"/>
              <a:t>quan</a:t>
            </a:r>
            <a:endParaRPr lang="en-US" dirty="0"/>
          </a:p>
        </p:txBody>
      </p:sp>
      <p:sp>
        <p:nvSpPr>
          <p:cNvPr id="27" name="Multiply 26"/>
          <p:cNvSpPr/>
          <p:nvPr/>
        </p:nvSpPr>
        <p:spPr>
          <a:xfrm>
            <a:off x="3069696" y="6098704"/>
            <a:ext cx="442591" cy="821487"/>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462086" y="6175715"/>
            <a:ext cx="1980029" cy="584775"/>
          </a:xfrm>
          <a:prstGeom prst="rect">
            <a:avLst/>
          </a:prstGeom>
          <a:solidFill>
            <a:schemeClr val="bg2"/>
          </a:solidFill>
        </p:spPr>
        <p:txBody>
          <a:bodyPr wrap="none">
            <a:spAutoFit/>
          </a:bodyPr>
          <a:lstStyle/>
          <a:p>
            <a:r>
              <a:rPr lang="ja-JP" altLang="en-US" sz="3200" dirty="0" smtClean="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みたいだ</a:t>
            </a:r>
            <a:r>
              <a:rPr lang="ja-JP" alt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a:t>
            </a:r>
            <a:endParaRPr lang="en-US" sz="3200" dirty="0">
              <a:ln w="0"/>
              <a:solidFill>
                <a:srgbClr val="FFFF00"/>
              </a:solidFill>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28" name="Rounded Rectangle 27"/>
          <p:cNvSpPr/>
          <p:nvPr/>
        </p:nvSpPr>
        <p:spPr>
          <a:xfrm>
            <a:off x="2105094" y="1942161"/>
            <a:ext cx="8945502" cy="3661875"/>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Rounded Rectangle 28"/>
          <p:cNvSpPr/>
          <p:nvPr/>
        </p:nvSpPr>
        <p:spPr>
          <a:xfrm>
            <a:off x="3937653" y="2149867"/>
            <a:ext cx="5475717" cy="78534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smtClean="0">
                <a:latin typeface="mikachan-P" panose="02000600000000000000" pitchFamily="2" charset="-128"/>
                <a:ea typeface="mikachan-P" panose="02000600000000000000" pitchFamily="2" charset="-128"/>
              </a:rPr>
              <a:t>V [plain form]</a:t>
            </a:r>
            <a:r>
              <a:rPr lang="ja-JP" altLang="en-US" sz="3200" dirty="0" smtClean="0">
                <a:latin typeface="mikachan-P" panose="02000600000000000000" pitchFamily="2" charset="-128"/>
                <a:ea typeface="mikachan-P" panose="02000600000000000000" pitchFamily="2" charset="-128"/>
              </a:rPr>
              <a:t>よう／みたいだ</a:t>
            </a:r>
            <a:endParaRPr lang="en-US" sz="3200" dirty="0">
              <a:latin typeface="mikachan-P" panose="02000600000000000000" pitchFamily="2" charset="-128"/>
              <a:ea typeface="mikachan-P" panose="02000600000000000000" pitchFamily="2" charset="-128"/>
            </a:endParaRPr>
          </a:p>
        </p:txBody>
      </p:sp>
      <p:sp>
        <p:nvSpPr>
          <p:cNvPr id="30" name="Rounded Rectangle 29"/>
          <p:cNvSpPr/>
          <p:nvPr/>
        </p:nvSpPr>
        <p:spPr>
          <a:xfrm>
            <a:off x="3937653" y="3006445"/>
            <a:ext cx="5475717" cy="78534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err="1" smtClean="0">
                <a:latin typeface="mikachan-P" panose="02000600000000000000" pitchFamily="2" charset="-128"/>
                <a:ea typeface="mikachan-P" panose="02000600000000000000" pitchFamily="2" charset="-128"/>
              </a:rPr>
              <a:t>Adj</a:t>
            </a:r>
            <a:r>
              <a:rPr lang="en-US" sz="3200" dirty="0" smtClean="0">
                <a:latin typeface="mikachan-P" panose="02000600000000000000" pitchFamily="2" charset="-128"/>
                <a:ea typeface="mikachan-P" panose="02000600000000000000" pitchFamily="2" charset="-128"/>
              </a:rPr>
              <a:t>-I</a:t>
            </a:r>
            <a:r>
              <a:rPr lang="ja-JP" altLang="en-US" sz="3200" dirty="0" smtClean="0">
                <a:latin typeface="mikachan-P" panose="02000600000000000000" pitchFamily="2" charset="-128"/>
                <a:ea typeface="mikachan-P" panose="02000600000000000000" pitchFamily="2" charset="-128"/>
              </a:rPr>
              <a:t>　</a:t>
            </a:r>
            <a:r>
              <a:rPr lang="ja-JP" altLang="en-US" sz="3200" dirty="0">
                <a:latin typeface="mikachan-P" panose="02000600000000000000" pitchFamily="2" charset="-128"/>
                <a:ea typeface="mikachan-P" panose="02000600000000000000" pitchFamily="2" charset="-128"/>
              </a:rPr>
              <a:t>よう／みたい</a:t>
            </a:r>
            <a:r>
              <a:rPr lang="ja-JP" altLang="en-US" sz="3200" dirty="0" smtClean="0">
                <a:latin typeface="mikachan-P" panose="02000600000000000000" pitchFamily="2" charset="-128"/>
                <a:ea typeface="mikachan-P" panose="02000600000000000000" pitchFamily="2" charset="-128"/>
              </a:rPr>
              <a:t>だ</a:t>
            </a:r>
            <a:endParaRPr lang="en-US" sz="3200" dirty="0">
              <a:latin typeface="mikachan-P" panose="02000600000000000000" pitchFamily="2" charset="-128"/>
              <a:ea typeface="mikachan-P" panose="02000600000000000000" pitchFamily="2" charset="-128"/>
            </a:endParaRPr>
          </a:p>
        </p:txBody>
      </p:sp>
      <p:sp>
        <p:nvSpPr>
          <p:cNvPr id="31" name="Rounded Rectangle 30"/>
          <p:cNvSpPr/>
          <p:nvPr/>
        </p:nvSpPr>
        <p:spPr>
          <a:xfrm>
            <a:off x="3937653" y="3828334"/>
            <a:ext cx="5475717" cy="78534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sz="3200" dirty="0" err="1" smtClean="0">
                <a:latin typeface="mikachan-P" panose="02000600000000000000" pitchFamily="2" charset="-128"/>
                <a:ea typeface="mikachan-P" panose="02000600000000000000" pitchFamily="2" charset="-128"/>
              </a:rPr>
              <a:t>Adj</a:t>
            </a:r>
            <a:r>
              <a:rPr lang="en-US" sz="3200" dirty="0" smtClean="0">
                <a:latin typeface="mikachan-P" panose="02000600000000000000" pitchFamily="2" charset="-128"/>
                <a:ea typeface="mikachan-P" panose="02000600000000000000" pitchFamily="2" charset="-128"/>
              </a:rPr>
              <a:t>-Na</a:t>
            </a:r>
            <a:r>
              <a:rPr lang="ja-JP" altLang="en-US" sz="3200" dirty="0" smtClean="0">
                <a:latin typeface="mikachan-P" panose="02000600000000000000" pitchFamily="2" charset="-128"/>
                <a:ea typeface="mikachan-P" panose="02000600000000000000" pitchFamily="2" charset="-128"/>
              </a:rPr>
              <a:t>　</a:t>
            </a:r>
            <a:r>
              <a:rPr lang="ja-JP" altLang="en-US" sz="3200" dirty="0">
                <a:latin typeface="mikachan-P" panose="02000600000000000000" pitchFamily="2" charset="-128"/>
                <a:ea typeface="mikachan-P" panose="02000600000000000000" pitchFamily="2" charset="-128"/>
              </a:rPr>
              <a:t>よう／みたい</a:t>
            </a:r>
            <a:r>
              <a:rPr lang="ja-JP" altLang="en-US" sz="3200" dirty="0" smtClean="0">
                <a:latin typeface="mikachan-P" panose="02000600000000000000" pitchFamily="2" charset="-128"/>
                <a:ea typeface="mikachan-P" panose="02000600000000000000" pitchFamily="2" charset="-128"/>
              </a:rPr>
              <a:t>だ</a:t>
            </a:r>
            <a:endParaRPr lang="en-US" sz="3200" dirty="0">
              <a:latin typeface="mikachan-P" panose="02000600000000000000" pitchFamily="2" charset="-128"/>
              <a:ea typeface="mikachan-P" panose="02000600000000000000" pitchFamily="2" charset="-128"/>
            </a:endParaRPr>
          </a:p>
        </p:txBody>
      </p:sp>
      <p:sp>
        <p:nvSpPr>
          <p:cNvPr id="32" name="Rounded Rectangle 31"/>
          <p:cNvSpPr/>
          <p:nvPr/>
        </p:nvSpPr>
        <p:spPr>
          <a:xfrm>
            <a:off x="3937653" y="4650223"/>
            <a:ext cx="2726283" cy="785346"/>
          </a:xfrm>
          <a:prstGeom prst="round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3200" dirty="0" smtClean="0">
                <a:latin typeface="mikachan-P" panose="02000600000000000000" pitchFamily="2" charset="-128"/>
                <a:ea typeface="mikachan-P" panose="02000600000000000000" pitchFamily="2" charset="-128"/>
              </a:rPr>
              <a:t>N</a:t>
            </a:r>
            <a:r>
              <a:rPr lang="ja-JP" altLang="en-US" sz="3200" dirty="0" smtClean="0">
                <a:latin typeface="mikachan-P" panose="02000600000000000000" pitchFamily="2" charset="-128"/>
                <a:ea typeface="mikachan-P" panose="02000600000000000000" pitchFamily="2" charset="-128"/>
              </a:rPr>
              <a:t>のようだ</a:t>
            </a:r>
            <a:endParaRPr lang="en-US" sz="3200" dirty="0">
              <a:latin typeface="mikachan-P" panose="02000600000000000000" pitchFamily="2" charset="-128"/>
              <a:ea typeface="mikachan-P" panose="02000600000000000000" pitchFamily="2" charset="-128"/>
            </a:endParaRPr>
          </a:p>
        </p:txBody>
      </p:sp>
      <p:sp>
        <p:nvSpPr>
          <p:cNvPr id="33" name="Rounded Rectangle 32"/>
          <p:cNvSpPr/>
          <p:nvPr/>
        </p:nvSpPr>
        <p:spPr>
          <a:xfrm>
            <a:off x="6732687" y="4646622"/>
            <a:ext cx="2657679" cy="785346"/>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3200" dirty="0" smtClean="0">
                <a:latin typeface="mikachan-P" panose="02000600000000000000" pitchFamily="2" charset="-128"/>
                <a:ea typeface="mikachan-P" panose="02000600000000000000" pitchFamily="2" charset="-128"/>
              </a:rPr>
              <a:t>N</a:t>
            </a:r>
            <a:r>
              <a:rPr lang="ja-JP" altLang="en-US" sz="3200" dirty="0" smtClean="0">
                <a:latin typeface="mikachan-P" panose="02000600000000000000" pitchFamily="2" charset="-128"/>
                <a:ea typeface="mikachan-P" panose="02000600000000000000" pitchFamily="2" charset="-128"/>
              </a:rPr>
              <a:t>みたいだ</a:t>
            </a:r>
            <a:endParaRPr lang="en-US" sz="3200" dirty="0">
              <a:latin typeface="mikachan-P" panose="02000600000000000000" pitchFamily="2" charset="-128"/>
              <a:ea typeface="mikachan-P" panose="02000600000000000000" pitchFamily="2" charset="-128"/>
            </a:endParaRPr>
          </a:p>
        </p:txBody>
      </p:sp>
      <p:sp>
        <p:nvSpPr>
          <p:cNvPr id="34" name="Rounded Rectangle 33"/>
          <p:cNvSpPr/>
          <p:nvPr/>
        </p:nvSpPr>
        <p:spPr>
          <a:xfrm>
            <a:off x="2173234" y="5702334"/>
            <a:ext cx="4319664" cy="115566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err="1" smtClean="0"/>
              <a:t>Dùng</a:t>
            </a:r>
            <a:r>
              <a:rPr lang="en-US" dirty="0" smtClean="0"/>
              <a:t> </a:t>
            </a:r>
            <a:r>
              <a:rPr lang="en-US" dirty="0" err="1" smtClean="0"/>
              <a:t>trong</a:t>
            </a:r>
            <a:r>
              <a:rPr lang="en-US" dirty="0" smtClean="0"/>
              <a:t> </a:t>
            </a:r>
            <a:r>
              <a:rPr lang="en-US" dirty="0" err="1" smtClean="0"/>
              <a:t>cách</a:t>
            </a:r>
            <a:r>
              <a:rPr lang="en-US" dirty="0" smtClean="0"/>
              <a:t> </a:t>
            </a:r>
            <a:r>
              <a:rPr lang="en-US" dirty="0" err="1" smtClean="0"/>
              <a:t>nói</a:t>
            </a:r>
            <a:r>
              <a:rPr lang="en-US" dirty="0" smtClean="0"/>
              <a:t> </a:t>
            </a:r>
          </a:p>
          <a:p>
            <a:pPr algn="ctr"/>
            <a:r>
              <a:rPr lang="en-US" b="1" dirty="0" smtClean="0"/>
              <a:t>LỊCH SỰ, XÃ GIAO </a:t>
            </a:r>
          </a:p>
          <a:p>
            <a:pPr algn="ctr"/>
            <a:r>
              <a:rPr lang="en-US" dirty="0" err="1" smtClean="0"/>
              <a:t>với</a:t>
            </a:r>
            <a:r>
              <a:rPr lang="en-US" dirty="0" smtClean="0"/>
              <a:t> </a:t>
            </a:r>
            <a:r>
              <a:rPr lang="en-US" dirty="0" err="1" smtClean="0"/>
              <a:t>đối</a:t>
            </a:r>
            <a:r>
              <a:rPr lang="en-US" dirty="0" smtClean="0"/>
              <a:t> </a:t>
            </a:r>
            <a:r>
              <a:rPr lang="en-US" dirty="0" err="1" smtClean="0"/>
              <a:t>phương</a:t>
            </a:r>
            <a:r>
              <a:rPr lang="en-US" dirty="0" smtClean="0"/>
              <a:t> </a:t>
            </a:r>
            <a:r>
              <a:rPr lang="en-US" dirty="0" err="1" smtClean="0"/>
              <a:t>là</a:t>
            </a:r>
            <a:r>
              <a:rPr lang="en-US" dirty="0" smtClean="0"/>
              <a:t> </a:t>
            </a:r>
            <a:r>
              <a:rPr lang="en-US" dirty="0" err="1" smtClean="0"/>
              <a:t>người</a:t>
            </a:r>
            <a:r>
              <a:rPr lang="en-US" dirty="0" smtClean="0"/>
              <a:t> </a:t>
            </a:r>
            <a:r>
              <a:rPr lang="en-US" dirty="0" err="1" smtClean="0"/>
              <a:t>mới</a:t>
            </a:r>
            <a:r>
              <a:rPr lang="en-US" dirty="0" smtClean="0"/>
              <a:t> </a:t>
            </a:r>
            <a:r>
              <a:rPr lang="en-US" dirty="0" err="1" smtClean="0"/>
              <a:t>quen</a:t>
            </a:r>
            <a:r>
              <a:rPr lang="en-US" dirty="0" smtClean="0"/>
              <a:t>, </a:t>
            </a:r>
          </a:p>
          <a:p>
            <a:pPr algn="ctr"/>
            <a:r>
              <a:rPr lang="en-US" dirty="0" err="1" smtClean="0"/>
              <a:t>cấp</a:t>
            </a:r>
            <a:r>
              <a:rPr lang="en-US" dirty="0" smtClean="0"/>
              <a:t> </a:t>
            </a:r>
            <a:r>
              <a:rPr lang="en-US" dirty="0" err="1" smtClean="0"/>
              <a:t>trên</a:t>
            </a:r>
            <a:r>
              <a:rPr lang="en-US" dirty="0" smtClean="0"/>
              <a:t>, </a:t>
            </a:r>
            <a:r>
              <a:rPr lang="en-US" dirty="0" err="1" smtClean="0"/>
              <a:t>cần</a:t>
            </a:r>
            <a:r>
              <a:rPr lang="en-US" dirty="0" smtClean="0"/>
              <a:t> </a:t>
            </a:r>
            <a:r>
              <a:rPr lang="en-US" dirty="0" err="1" smtClean="0"/>
              <a:t>kính</a:t>
            </a:r>
            <a:r>
              <a:rPr lang="en-US" dirty="0" smtClean="0"/>
              <a:t> </a:t>
            </a:r>
            <a:r>
              <a:rPr lang="en-US" dirty="0" err="1" smtClean="0"/>
              <a:t>trọng</a:t>
            </a:r>
            <a:endParaRPr lang="en-US" dirty="0"/>
          </a:p>
        </p:txBody>
      </p:sp>
      <p:sp>
        <p:nvSpPr>
          <p:cNvPr id="35" name="Rounded Rectangle 34"/>
          <p:cNvSpPr/>
          <p:nvPr/>
        </p:nvSpPr>
        <p:spPr>
          <a:xfrm>
            <a:off x="6572559" y="5696111"/>
            <a:ext cx="4319664" cy="1161888"/>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err="1"/>
              <a:t>Dùng</a:t>
            </a:r>
            <a:r>
              <a:rPr lang="en-US" dirty="0"/>
              <a:t> </a:t>
            </a:r>
            <a:r>
              <a:rPr lang="en-US" dirty="0" err="1"/>
              <a:t>trong</a:t>
            </a:r>
            <a:r>
              <a:rPr lang="en-US" dirty="0"/>
              <a:t> </a:t>
            </a:r>
            <a:r>
              <a:rPr lang="en-US" dirty="0" err="1"/>
              <a:t>cách</a:t>
            </a:r>
            <a:r>
              <a:rPr lang="en-US" dirty="0"/>
              <a:t> </a:t>
            </a:r>
            <a:r>
              <a:rPr lang="en-US" dirty="0" err="1"/>
              <a:t>nói</a:t>
            </a:r>
            <a:r>
              <a:rPr lang="en-US" dirty="0"/>
              <a:t> </a:t>
            </a:r>
            <a:endParaRPr lang="en-US" dirty="0" smtClean="0"/>
          </a:p>
          <a:p>
            <a:pPr algn="ctr"/>
            <a:r>
              <a:rPr lang="en-US" b="1" dirty="0" smtClean="0"/>
              <a:t>THÂN MẬT, SUỒNG SÃ </a:t>
            </a:r>
          </a:p>
          <a:p>
            <a:pPr algn="ctr"/>
            <a:r>
              <a:rPr lang="en-US" dirty="0" err="1" smtClean="0"/>
              <a:t>với</a:t>
            </a:r>
            <a:r>
              <a:rPr lang="en-US" dirty="0" smtClean="0"/>
              <a:t> </a:t>
            </a:r>
            <a:r>
              <a:rPr lang="en-US" dirty="0" err="1"/>
              <a:t>đối</a:t>
            </a:r>
            <a:r>
              <a:rPr lang="en-US" dirty="0"/>
              <a:t> </a:t>
            </a:r>
            <a:r>
              <a:rPr lang="en-US" dirty="0" err="1"/>
              <a:t>phương</a:t>
            </a:r>
            <a:r>
              <a:rPr lang="en-US" dirty="0"/>
              <a:t> </a:t>
            </a:r>
            <a:r>
              <a:rPr lang="en-US" dirty="0" err="1"/>
              <a:t>là</a:t>
            </a:r>
            <a:r>
              <a:rPr lang="en-US" dirty="0"/>
              <a:t> </a:t>
            </a:r>
            <a:r>
              <a:rPr lang="en-US" dirty="0" err="1" smtClean="0"/>
              <a:t>bạn</a:t>
            </a:r>
            <a:r>
              <a:rPr lang="en-US" dirty="0" smtClean="0"/>
              <a:t> </a:t>
            </a:r>
            <a:r>
              <a:rPr lang="en-US" dirty="0" err="1" smtClean="0"/>
              <a:t>bè</a:t>
            </a:r>
            <a:r>
              <a:rPr lang="en-US" dirty="0" smtClean="0"/>
              <a:t>, </a:t>
            </a:r>
            <a:r>
              <a:rPr lang="en-US" dirty="0" err="1" smtClean="0"/>
              <a:t>người</a:t>
            </a:r>
            <a:r>
              <a:rPr lang="en-US" dirty="0" smtClean="0"/>
              <a:t> </a:t>
            </a:r>
            <a:r>
              <a:rPr lang="en-US" dirty="0" err="1" smtClean="0"/>
              <a:t>thân</a:t>
            </a:r>
            <a:r>
              <a:rPr lang="en-US" dirty="0" smtClean="0"/>
              <a:t>, </a:t>
            </a:r>
          </a:p>
          <a:p>
            <a:pPr algn="ctr"/>
            <a:r>
              <a:rPr lang="en-US" dirty="0" err="1" smtClean="0"/>
              <a:t>cấp</a:t>
            </a:r>
            <a:r>
              <a:rPr lang="en-US" dirty="0" smtClean="0"/>
              <a:t> </a:t>
            </a:r>
            <a:r>
              <a:rPr lang="en-US" dirty="0" err="1" smtClean="0"/>
              <a:t>dưới</a:t>
            </a:r>
            <a:r>
              <a:rPr lang="en-US" dirty="0" smtClean="0"/>
              <a:t>…</a:t>
            </a:r>
            <a:endParaRPr lang="en-US" dirty="0"/>
          </a:p>
        </p:txBody>
      </p:sp>
      <p:sp>
        <p:nvSpPr>
          <p:cNvPr id="36" name="Striped Right Arrow 35"/>
          <p:cNvSpPr/>
          <p:nvPr/>
        </p:nvSpPr>
        <p:spPr>
          <a:xfrm rot="5400000">
            <a:off x="1282084" y="3191961"/>
            <a:ext cx="4282677" cy="890958"/>
          </a:xfrm>
          <a:prstGeom prst="stripedRightArrow">
            <a:avLst>
              <a:gd name="adj1" fmla="val 50000"/>
              <a:gd name="adj2" fmla="val 98731"/>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7" name="Striped Right Arrow 36"/>
          <p:cNvSpPr/>
          <p:nvPr/>
        </p:nvSpPr>
        <p:spPr>
          <a:xfrm rot="5400000">
            <a:off x="7653851" y="3208762"/>
            <a:ext cx="4282677" cy="890958"/>
          </a:xfrm>
          <a:prstGeom prst="stripedRightArrow">
            <a:avLst>
              <a:gd name="adj1" fmla="val 50000"/>
              <a:gd name="adj2" fmla="val 98731"/>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02891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arn(inVertical)">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arn(inVertical)">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barn(inVertical)">
                                      <p:cBhvr>
                                        <p:cTn id="25" dur="500"/>
                                        <p:tgtEl>
                                          <p:spTgt spid="23"/>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barn(inVertical)">
                                      <p:cBhvr>
                                        <p:cTn id="28" dur="500"/>
                                        <p:tgtEl>
                                          <p:spTgt spid="25"/>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barn(inVertical)">
                                      <p:cBhvr>
                                        <p:cTn id="33" dur="500"/>
                                        <p:tgtEl>
                                          <p:spTgt spid="3"/>
                                        </p:tgtEl>
                                      </p:cBhvr>
                                    </p:animEffect>
                                  </p:childTnLst>
                                </p:cTn>
                              </p:par>
                              <p:par>
                                <p:cTn id="34" presetID="16" presetClass="entr" presetSubtype="21"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barn(inVertical)">
                                      <p:cBhvr>
                                        <p:cTn id="36" dur="500"/>
                                        <p:tgtEl>
                                          <p:spTgt spid="22"/>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1000"/>
                                        <p:tgtEl>
                                          <p:spTgt spid="6"/>
                                        </p:tgtEl>
                                      </p:cBhvr>
                                    </p:animEffect>
                                    <p:anim calcmode="lin" valueType="num">
                                      <p:cBhvr>
                                        <p:cTn id="42" dur="1000" fill="hold"/>
                                        <p:tgtEl>
                                          <p:spTgt spid="6"/>
                                        </p:tgtEl>
                                        <p:attrNameLst>
                                          <p:attrName>ppt_x</p:attrName>
                                        </p:attrNameLst>
                                      </p:cBhvr>
                                      <p:tavLst>
                                        <p:tav tm="0">
                                          <p:val>
                                            <p:strVal val="#ppt_x"/>
                                          </p:val>
                                        </p:tav>
                                        <p:tav tm="100000">
                                          <p:val>
                                            <p:strVal val="#ppt_x"/>
                                          </p:val>
                                        </p:tav>
                                      </p:tavLst>
                                    </p:anim>
                                    <p:anim calcmode="lin" valueType="num">
                                      <p:cBhvr>
                                        <p:cTn id="4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6" presetClass="entr" presetSubtype="21"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barn(inVertical)">
                                      <p:cBhvr>
                                        <p:cTn id="48" dur="500"/>
                                        <p:tgtEl>
                                          <p:spTgt spid="7"/>
                                        </p:tgtEl>
                                      </p:cBhvr>
                                    </p:animEffect>
                                  </p:childTnLst>
                                </p:cTn>
                              </p:par>
                            </p:childTnLst>
                          </p:cTn>
                        </p:par>
                        <p:par>
                          <p:cTn id="49" fill="hold">
                            <p:stCondLst>
                              <p:cond delay="500"/>
                            </p:stCondLst>
                            <p:childTnLst>
                              <p:par>
                                <p:cTn id="50" presetID="42" presetClass="entr" presetSubtype="0" fill="hold" grpId="0" nodeType="after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fade">
                                      <p:cBhvr>
                                        <p:cTn id="52" dur="1000"/>
                                        <p:tgtEl>
                                          <p:spTgt spid="9"/>
                                        </p:tgtEl>
                                      </p:cBhvr>
                                    </p:animEffect>
                                    <p:anim calcmode="lin" valueType="num">
                                      <p:cBhvr>
                                        <p:cTn id="53" dur="1000" fill="hold"/>
                                        <p:tgtEl>
                                          <p:spTgt spid="9"/>
                                        </p:tgtEl>
                                        <p:attrNameLst>
                                          <p:attrName>ppt_x</p:attrName>
                                        </p:attrNameLst>
                                      </p:cBhvr>
                                      <p:tavLst>
                                        <p:tav tm="0">
                                          <p:val>
                                            <p:strVal val="#ppt_x"/>
                                          </p:val>
                                        </p:tav>
                                        <p:tav tm="100000">
                                          <p:val>
                                            <p:strVal val="#ppt_x"/>
                                          </p:val>
                                        </p:tav>
                                      </p:tavLst>
                                    </p:anim>
                                    <p:anim calcmode="lin" valueType="num">
                                      <p:cBhvr>
                                        <p:cTn id="54" dur="1000" fill="hold"/>
                                        <p:tgtEl>
                                          <p:spTgt spid="9"/>
                                        </p:tgtEl>
                                        <p:attrNameLst>
                                          <p:attrName>ppt_y</p:attrName>
                                        </p:attrNameLst>
                                      </p:cBhvr>
                                      <p:tavLst>
                                        <p:tav tm="0">
                                          <p:val>
                                            <p:strVal val="#ppt_y+.1"/>
                                          </p:val>
                                        </p:tav>
                                        <p:tav tm="100000">
                                          <p:val>
                                            <p:strVal val="#ppt_y"/>
                                          </p:val>
                                        </p:tav>
                                      </p:tavLst>
                                    </p:anim>
                                  </p:childTnLst>
                                </p:cTn>
                              </p:par>
                            </p:childTnLst>
                          </p:cTn>
                        </p:par>
                        <p:par>
                          <p:cTn id="55" fill="hold">
                            <p:stCondLst>
                              <p:cond delay="1500"/>
                            </p:stCondLst>
                            <p:childTnLst>
                              <p:par>
                                <p:cTn id="56" presetID="2" presetClass="entr" presetSubtype="2" fill="hold" grpId="0" nodeType="afterEffect">
                                  <p:stCondLst>
                                    <p:cond delay="0"/>
                                  </p:stCondLst>
                                  <p:childTnLst>
                                    <p:set>
                                      <p:cBhvr>
                                        <p:cTn id="57" dur="1" fill="hold">
                                          <p:stCondLst>
                                            <p:cond delay="0"/>
                                          </p:stCondLst>
                                        </p:cTn>
                                        <p:tgtEl>
                                          <p:spTgt spid="8"/>
                                        </p:tgtEl>
                                        <p:attrNameLst>
                                          <p:attrName>style.visibility</p:attrName>
                                        </p:attrNameLst>
                                      </p:cBhvr>
                                      <p:to>
                                        <p:strVal val="visible"/>
                                      </p:to>
                                    </p:set>
                                    <p:anim calcmode="lin" valueType="num">
                                      <p:cBhvr additive="base">
                                        <p:cTn id="58" dur="500" fill="hold"/>
                                        <p:tgtEl>
                                          <p:spTgt spid="8"/>
                                        </p:tgtEl>
                                        <p:attrNameLst>
                                          <p:attrName>ppt_x</p:attrName>
                                        </p:attrNameLst>
                                      </p:cBhvr>
                                      <p:tavLst>
                                        <p:tav tm="0">
                                          <p:val>
                                            <p:strVal val="1+#ppt_w/2"/>
                                          </p:val>
                                        </p:tav>
                                        <p:tav tm="100000">
                                          <p:val>
                                            <p:strVal val="#ppt_x"/>
                                          </p:val>
                                        </p:tav>
                                      </p:tavLst>
                                    </p:anim>
                                    <p:anim calcmode="lin" valueType="num">
                                      <p:cBhvr additive="base">
                                        <p:cTn id="59"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grpId="0" nodeType="click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1000"/>
                                        <p:tgtEl>
                                          <p:spTgt spid="26"/>
                                        </p:tgtEl>
                                      </p:cBhvr>
                                    </p:animEffect>
                                    <p:anim calcmode="lin" valueType="num">
                                      <p:cBhvr>
                                        <p:cTn id="65" dur="1000" fill="hold"/>
                                        <p:tgtEl>
                                          <p:spTgt spid="26"/>
                                        </p:tgtEl>
                                        <p:attrNameLst>
                                          <p:attrName>ppt_x</p:attrName>
                                        </p:attrNameLst>
                                      </p:cBhvr>
                                      <p:tavLst>
                                        <p:tav tm="0">
                                          <p:val>
                                            <p:strVal val="#ppt_x"/>
                                          </p:val>
                                        </p:tav>
                                        <p:tav tm="100000">
                                          <p:val>
                                            <p:strVal val="#ppt_x"/>
                                          </p:val>
                                        </p:tav>
                                      </p:tavLst>
                                    </p:anim>
                                    <p:anim calcmode="lin" valueType="num">
                                      <p:cBhvr>
                                        <p:cTn id="6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8" fill="hold" grpId="0" nodeType="clickEffect">
                                  <p:stCondLst>
                                    <p:cond delay="0"/>
                                  </p:stCondLst>
                                  <p:childTnLst>
                                    <p:set>
                                      <p:cBhvr>
                                        <p:cTn id="70" dur="1" fill="hold">
                                          <p:stCondLst>
                                            <p:cond delay="0"/>
                                          </p:stCondLst>
                                        </p:cTn>
                                        <p:tgtEl>
                                          <p:spTgt spid="16"/>
                                        </p:tgtEl>
                                        <p:attrNameLst>
                                          <p:attrName>style.visibility</p:attrName>
                                        </p:attrNameLst>
                                      </p:cBhvr>
                                      <p:to>
                                        <p:strVal val="visible"/>
                                      </p:to>
                                    </p:set>
                                    <p:anim calcmode="lin" valueType="num">
                                      <p:cBhvr additive="base">
                                        <p:cTn id="71" dur="500" fill="hold"/>
                                        <p:tgtEl>
                                          <p:spTgt spid="16"/>
                                        </p:tgtEl>
                                        <p:attrNameLst>
                                          <p:attrName>ppt_x</p:attrName>
                                        </p:attrNameLst>
                                      </p:cBhvr>
                                      <p:tavLst>
                                        <p:tav tm="0">
                                          <p:val>
                                            <p:strVal val="0-#ppt_w/2"/>
                                          </p:val>
                                        </p:tav>
                                        <p:tav tm="100000">
                                          <p:val>
                                            <p:strVal val="#ppt_x"/>
                                          </p:val>
                                        </p:tav>
                                      </p:tavLst>
                                    </p:anim>
                                    <p:anim calcmode="lin" valueType="num">
                                      <p:cBhvr additive="base">
                                        <p:cTn id="72"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9" presetClass="entr" presetSubtype="0" decel="100000" fill="hold" grpId="0" nodeType="clickEffect">
                                  <p:stCondLst>
                                    <p:cond delay="0"/>
                                  </p:stCondLst>
                                  <p:childTnLst>
                                    <p:set>
                                      <p:cBhvr>
                                        <p:cTn id="76" dur="1" fill="hold">
                                          <p:stCondLst>
                                            <p:cond delay="0"/>
                                          </p:stCondLst>
                                        </p:cTn>
                                        <p:tgtEl>
                                          <p:spTgt spid="10"/>
                                        </p:tgtEl>
                                        <p:attrNameLst>
                                          <p:attrName>style.visibility</p:attrName>
                                        </p:attrNameLst>
                                      </p:cBhvr>
                                      <p:to>
                                        <p:strVal val="visible"/>
                                      </p:to>
                                    </p:set>
                                    <p:anim calcmode="lin" valueType="num">
                                      <p:cBhvr>
                                        <p:cTn id="77" dur="500" fill="hold"/>
                                        <p:tgtEl>
                                          <p:spTgt spid="10"/>
                                        </p:tgtEl>
                                        <p:attrNameLst>
                                          <p:attrName>ppt_w</p:attrName>
                                        </p:attrNameLst>
                                      </p:cBhvr>
                                      <p:tavLst>
                                        <p:tav tm="0">
                                          <p:val>
                                            <p:fltVal val="0"/>
                                          </p:val>
                                        </p:tav>
                                        <p:tav tm="100000">
                                          <p:val>
                                            <p:strVal val="#ppt_w"/>
                                          </p:val>
                                        </p:tav>
                                      </p:tavLst>
                                    </p:anim>
                                    <p:anim calcmode="lin" valueType="num">
                                      <p:cBhvr>
                                        <p:cTn id="78" dur="500" fill="hold"/>
                                        <p:tgtEl>
                                          <p:spTgt spid="10"/>
                                        </p:tgtEl>
                                        <p:attrNameLst>
                                          <p:attrName>ppt_h</p:attrName>
                                        </p:attrNameLst>
                                      </p:cBhvr>
                                      <p:tavLst>
                                        <p:tav tm="0">
                                          <p:val>
                                            <p:fltVal val="0"/>
                                          </p:val>
                                        </p:tav>
                                        <p:tav tm="100000">
                                          <p:val>
                                            <p:strVal val="#ppt_h"/>
                                          </p:val>
                                        </p:tav>
                                      </p:tavLst>
                                    </p:anim>
                                    <p:anim calcmode="lin" valueType="num">
                                      <p:cBhvr>
                                        <p:cTn id="79" dur="500" fill="hold"/>
                                        <p:tgtEl>
                                          <p:spTgt spid="10"/>
                                        </p:tgtEl>
                                        <p:attrNameLst>
                                          <p:attrName>style.rotation</p:attrName>
                                        </p:attrNameLst>
                                      </p:cBhvr>
                                      <p:tavLst>
                                        <p:tav tm="0">
                                          <p:val>
                                            <p:fltVal val="360"/>
                                          </p:val>
                                        </p:tav>
                                        <p:tav tm="100000">
                                          <p:val>
                                            <p:fltVal val="0"/>
                                          </p:val>
                                        </p:tav>
                                      </p:tavLst>
                                    </p:anim>
                                    <p:animEffect transition="in" filter="fade">
                                      <p:cBhvr>
                                        <p:cTn id="80" dur="500"/>
                                        <p:tgtEl>
                                          <p:spTgt spid="10"/>
                                        </p:tgtEl>
                                      </p:cBhvr>
                                    </p:animEffect>
                                  </p:childTnLst>
                                </p:cTn>
                              </p:par>
                            </p:childTnLst>
                          </p:cTn>
                        </p:par>
                      </p:childTnLst>
                    </p:cTn>
                  </p:par>
                  <p:par>
                    <p:cTn id="81" fill="hold">
                      <p:stCondLst>
                        <p:cond delay="indefinite"/>
                      </p:stCondLst>
                      <p:childTnLst>
                        <p:par>
                          <p:cTn id="82" fill="hold">
                            <p:stCondLst>
                              <p:cond delay="0"/>
                            </p:stCondLst>
                            <p:childTnLst>
                              <p:par>
                                <p:cTn id="83" presetID="49" presetClass="entr" presetSubtype="0" decel="100000" fill="hold" grpId="0" nodeType="clickEffect">
                                  <p:stCondLst>
                                    <p:cond delay="0"/>
                                  </p:stCondLst>
                                  <p:childTnLst>
                                    <p:set>
                                      <p:cBhvr>
                                        <p:cTn id="84" dur="1" fill="hold">
                                          <p:stCondLst>
                                            <p:cond delay="0"/>
                                          </p:stCondLst>
                                        </p:cTn>
                                        <p:tgtEl>
                                          <p:spTgt spid="12"/>
                                        </p:tgtEl>
                                        <p:attrNameLst>
                                          <p:attrName>style.visibility</p:attrName>
                                        </p:attrNameLst>
                                      </p:cBhvr>
                                      <p:to>
                                        <p:strVal val="visible"/>
                                      </p:to>
                                    </p:set>
                                    <p:anim calcmode="lin" valueType="num">
                                      <p:cBhvr>
                                        <p:cTn id="85" dur="500" fill="hold"/>
                                        <p:tgtEl>
                                          <p:spTgt spid="12"/>
                                        </p:tgtEl>
                                        <p:attrNameLst>
                                          <p:attrName>ppt_w</p:attrName>
                                        </p:attrNameLst>
                                      </p:cBhvr>
                                      <p:tavLst>
                                        <p:tav tm="0">
                                          <p:val>
                                            <p:fltVal val="0"/>
                                          </p:val>
                                        </p:tav>
                                        <p:tav tm="100000">
                                          <p:val>
                                            <p:strVal val="#ppt_w"/>
                                          </p:val>
                                        </p:tav>
                                      </p:tavLst>
                                    </p:anim>
                                    <p:anim calcmode="lin" valueType="num">
                                      <p:cBhvr>
                                        <p:cTn id="86" dur="500" fill="hold"/>
                                        <p:tgtEl>
                                          <p:spTgt spid="12"/>
                                        </p:tgtEl>
                                        <p:attrNameLst>
                                          <p:attrName>ppt_h</p:attrName>
                                        </p:attrNameLst>
                                      </p:cBhvr>
                                      <p:tavLst>
                                        <p:tav tm="0">
                                          <p:val>
                                            <p:fltVal val="0"/>
                                          </p:val>
                                        </p:tav>
                                        <p:tav tm="100000">
                                          <p:val>
                                            <p:strVal val="#ppt_h"/>
                                          </p:val>
                                        </p:tav>
                                      </p:tavLst>
                                    </p:anim>
                                    <p:anim calcmode="lin" valueType="num">
                                      <p:cBhvr>
                                        <p:cTn id="87" dur="500" fill="hold"/>
                                        <p:tgtEl>
                                          <p:spTgt spid="12"/>
                                        </p:tgtEl>
                                        <p:attrNameLst>
                                          <p:attrName>style.rotation</p:attrName>
                                        </p:attrNameLst>
                                      </p:cBhvr>
                                      <p:tavLst>
                                        <p:tav tm="0">
                                          <p:val>
                                            <p:fltVal val="360"/>
                                          </p:val>
                                        </p:tav>
                                        <p:tav tm="100000">
                                          <p:val>
                                            <p:fltVal val="0"/>
                                          </p:val>
                                        </p:tav>
                                      </p:tavLst>
                                    </p:anim>
                                    <p:animEffect transition="in" filter="fade">
                                      <p:cBhvr>
                                        <p:cTn id="88" dur="500"/>
                                        <p:tgtEl>
                                          <p:spTgt spid="12"/>
                                        </p:tgtEl>
                                      </p:cBhvr>
                                    </p:animEffect>
                                  </p:childTnLst>
                                </p:cTn>
                              </p:par>
                            </p:childTnLst>
                          </p:cTn>
                        </p:par>
                      </p:childTnLst>
                    </p:cTn>
                  </p:par>
                  <p:par>
                    <p:cTn id="89" fill="hold">
                      <p:stCondLst>
                        <p:cond delay="indefinite"/>
                      </p:stCondLst>
                      <p:childTnLst>
                        <p:par>
                          <p:cTn id="90" fill="hold">
                            <p:stCondLst>
                              <p:cond delay="0"/>
                            </p:stCondLst>
                            <p:childTnLst>
                              <p:par>
                                <p:cTn id="91" presetID="49" presetClass="entr" presetSubtype="0" decel="100000" fill="hold" grpId="0" nodeType="clickEffect">
                                  <p:stCondLst>
                                    <p:cond delay="0"/>
                                  </p:stCondLst>
                                  <p:childTnLst>
                                    <p:set>
                                      <p:cBhvr>
                                        <p:cTn id="92" dur="1" fill="hold">
                                          <p:stCondLst>
                                            <p:cond delay="0"/>
                                          </p:stCondLst>
                                        </p:cTn>
                                        <p:tgtEl>
                                          <p:spTgt spid="13"/>
                                        </p:tgtEl>
                                        <p:attrNameLst>
                                          <p:attrName>style.visibility</p:attrName>
                                        </p:attrNameLst>
                                      </p:cBhvr>
                                      <p:to>
                                        <p:strVal val="visible"/>
                                      </p:to>
                                    </p:set>
                                    <p:anim calcmode="lin" valueType="num">
                                      <p:cBhvr>
                                        <p:cTn id="93" dur="500" fill="hold"/>
                                        <p:tgtEl>
                                          <p:spTgt spid="13"/>
                                        </p:tgtEl>
                                        <p:attrNameLst>
                                          <p:attrName>ppt_w</p:attrName>
                                        </p:attrNameLst>
                                      </p:cBhvr>
                                      <p:tavLst>
                                        <p:tav tm="0">
                                          <p:val>
                                            <p:fltVal val="0"/>
                                          </p:val>
                                        </p:tav>
                                        <p:tav tm="100000">
                                          <p:val>
                                            <p:strVal val="#ppt_w"/>
                                          </p:val>
                                        </p:tav>
                                      </p:tavLst>
                                    </p:anim>
                                    <p:anim calcmode="lin" valueType="num">
                                      <p:cBhvr>
                                        <p:cTn id="94" dur="500" fill="hold"/>
                                        <p:tgtEl>
                                          <p:spTgt spid="13"/>
                                        </p:tgtEl>
                                        <p:attrNameLst>
                                          <p:attrName>ppt_h</p:attrName>
                                        </p:attrNameLst>
                                      </p:cBhvr>
                                      <p:tavLst>
                                        <p:tav tm="0">
                                          <p:val>
                                            <p:fltVal val="0"/>
                                          </p:val>
                                        </p:tav>
                                        <p:tav tm="100000">
                                          <p:val>
                                            <p:strVal val="#ppt_h"/>
                                          </p:val>
                                        </p:tav>
                                      </p:tavLst>
                                    </p:anim>
                                    <p:anim calcmode="lin" valueType="num">
                                      <p:cBhvr>
                                        <p:cTn id="95" dur="500" fill="hold"/>
                                        <p:tgtEl>
                                          <p:spTgt spid="13"/>
                                        </p:tgtEl>
                                        <p:attrNameLst>
                                          <p:attrName>style.rotation</p:attrName>
                                        </p:attrNameLst>
                                      </p:cBhvr>
                                      <p:tavLst>
                                        <p:tav tm="0">
                                          <p:val>
                                            <p:fltVal val="360"/>
                                          </p:val>
                                        </p:tav>
                                        <p:tav tm="100000">
                                          <p:val>
                                            <p:fltVal val="0"/>
                                          </p:val>
                                        </p:tav>
                                      </p:tavLst>
                                    </p:anim>
                                    <p:animEffect transition="in" filter="fade">
                                      <p:cBhvr>
                                        <p:cTn id="96" dur="500"/>
                                        <p:tgtEl>
                                          <p:spTgt spid="13"/>
                                        </p:tgtEl>
                                      </p:cBhvr>
                                    </p:animEffect>
                                  </p:childTnLst>
                                </p:cTn>
                              </p:par>
                            </p:childTnLst>
                          </p:cTn>
                        </p:par>
                      </p:childTnLst>
                    </p:cTn>
                  </p:par>
                  <p:par>
                    <p:cTn id="97" fill="hold">
                      <p:stCondLst>
                        <p:cond delay="indefinite"/>
                      </p:stCondLst>
                      <p:childTnLst>
                        <p:par>
                          <p:cTn id="98" fill="hold">
                            <p:stCondLst>
                              <p:cond delay="0"/>
                            </p:stCondLst>
                            <p:childTnLst>
                              <p:par>
                                <p:cTn id="99" presetID="49" presetClass="entr" presetSubtype="0" decel="100000" fill="hold" grpId="0" nodeType="clickEffect">
                                  <p:stCondLst>
                                    <p:cond delay="0"/>
                                  </p:stCondLst>
                                  <p:childTnLst>
                                    <p:set>
                                      <p:cBhvr>
                                        <p:cTn id="100" dur="1" fill="hold">
                                          <p:stCondLst>
                                            <p:cond delay="0"/>
                                          </p:stCondLst>
                                        </p:cTn>
                                        <p:tgtEl>
                                          <p:spTgt spid="24"/>
                                        </p:tgtEl>
                                        <p:attrNameLst>
                                          <p:attrName>style.visibility</p:attrName>
                                        </p:attrNameLst>
                                      </p:cBhvr>
                                      <p:to>
                                        <p:strVal val="visible"/>
                                      </p:to>
                                    </p:set>
                                    <p:anim calcmode="lin" valueType="num">
                                      <p:cBhvr>
                                        <p:cTn id="101" dur="500" fill="hold"/>
                                        <p:tgtEl>
                                          <p:spTgt spid="24"/>
                                        </p:tgtEl>
                                        <p:attrNameLst>
                                          <p:attrName>ppt_w</p:attrName>
                                        </p:attrNameLst>
                                      </p:cBhvr>
                                      <p:tavLst>
                                        <p:tav tm="0">
                                          <p:val>
                                            <p:fltVal val="0"/>
                                          </p:val>
                                        </p:tav>
                                        <p:tav tm="100000">
                                          <p:val>
                                            <p:strVal val="#ppt_w"/>
                                          </p:val>
                                        </p:tav>
                                      </p:tavLst>
                                    </p:anim>
                                    <p:anim calcmode="lin" valueType="num">
                                      <p:cBhvr>
                                        <p:cTn id="102" dur="500" fill="hold"/>
                                        <p:tgtEl>
                                          <p:spTgt spid="24"/>
                                        </p:tgtEl>
                                        <p:attrNameLst>
                                          <p:attrName>ppt_h</p:attrName>
                                        </p:attrNameLst>
                                      </p:cBhvr>
                                      <p:tavLst>
                                        <p:tav tm="0">
                                          <p:val>
                                            <p:fltVal val="0"/>
                                          </p:val>
                                        </p:tav>
                                        <p:tav tm="100000">
                                          <p:val>
                                            <p:strVal val="#ppt_h"/>
                                          </p:val>
                                        </p:tav>
                                      </p:tavLst>
                                    </p:anim>
                                    <p:anim calcmode="lin" valueType="num">
                                      <p:cBhvr>
                                        <p:cTn id="103" dur="500" fill="hold"/>
                                        <p:tgtEl>
                                          <p:spTgt spid="24"/>
                                        </p:tgtEl>
                                        <p:attrNameLst>
                                          <p:attrName>style.rotation</p:attrName>
                                        </p:attrNameLst>
                                      </p:cBhvr>
                                      <p:tavLst>
                                        <p:tav tm="0">
                                          <p:val>
                                            <p:fltVal val="360"/>
                                          </p:val>
                                        </p:tav>
                                        <p:tav tm="100000">
                                          <p:val>
                                            <p:fltVal val="0"/>
                                          </p:val>
                                        </p:tav>
                                      </p:tavLst>
                                    </p:anim>
                                    <p:animEffect transition="in" filter="fade">
                                      <p:cBhvr>
                                        <p:cTn id="104" dur="500"/>
                                        <p:tgtEl>
                                          <p:spTgt spid="24"/>
                                        </p:tgtEl>
                                      </p:cBhvr>
                                    </p:animEffect>
                                  </p:childTnLst>
                                </p:cTn>
                              </p:par>
                            </p:childTnLst>
                          </p:cTn>
                        </p:par>
                      </p:childTnLst>
                    </p:cTn>
                  </p:par>
                  <p:par>
                    <p:cTn id="105" fill="hold">
                      <p:stCondLst>
                        <p:cond delay="indefinite"/>
                      </p:stCondLst>
                      <p:childTnLst>
                        <p:par>
                          <p:cTn id="106" fill="hold">
                            <p:stCondLst>
                              <p:cond delay="0"/>
                            </p:stCondLst>
                            <p:childTnLst>
                              <p:par>
                                <p:cTn id="107" presetID="49" presetClass="entr" presetSubtype="0" decel="100000" fill="hold" grpId="0" nodeType="clickEffect">
                                  <p:stCondLst>
                                    <p:cond delay="0"/>
                                  </p:stCondLst>
                                  <p:childTnLst>
                                    <p:set>
                                      <p:cBhvr>
                                        <p:cTn id="108" dur="1" fill="hold">
                                          <p:stCondLst>
                                            <p:cond delay="0"/>
                                          </p:stCondLst>
                                        </p:cTn>
                                        <p:tgtEl>
                                          <p:spTgt spid="14"/>
                                        </p:tgtEl>
                                        <p:attrNameLst>
                                          <p:attrName>style.visibility</p:attrName>
                                        </p:attrNameLst>
                                      </p:cBhvr>
                                      <p:to>
                                        <p:strVal val="visible"/>
                                      </p:to>
                                    </p:set>
                                    <p:anim calcmode="lin" valueType="num">
                                      <p:cBhvr>
                                        <p:cTn id="109" dur="500" fill="hold"/>
                                        <p:tgtEl>
                                          <p:spTgt spid="14"/>
                                        </p:tgtEl>
                                        <p:attrNameLst>
                                          <p:attrName>ppt_w</p:attrName>
                                        </p:attrNameLst>
                                      </p:cBhvr>
                                      <p:tavLst>
                                        <p:tav tm="0">
                                          <p:val>
                                            <p:fltVal val="0"/>
                                          </p:val>
                                        </p:tav>
                                        <p:tav tm="100000">
                                          <p:val>
                                            <p:strVal val="#ppt_w"/>
                                          </p:val>
                                        </p:tav>
                                      </p:tavLst>
                                    </p:anim>
                                    <p:anim calcmode="lin" valueType="num">
                                      <p:cBhvr>
                                        <p:cTn id="110" dur="500" fill="hold"/>
                                        <p:tgtEl>
                                          <p:spTgt spid="14"/>
                                        </p:tgtEl>
                                        <p:attrNameLst>
                                          <p:attrName>ppt_h</p:attrName>
                                        </p:attrNameLst>
                                      </p:cBhvr>
                                      <p:tavLst>
                                        <p:tav tm="0">
                                          <p:val>
                                            <p:fltVal val="0"/>
                                          </p:val>
                                        </p:tav>
                                        <p:tav tm="100000">
                                          <p:val>
                                            <p:strVal val="#ppt_h"/>
                                          </p:val>
                                        </p:tav>
                                      </p:tavLst>
                                    </p:anim>
                                    <p:anim calcmode="lin" valueType="num">
                                      <p:cBhvr>
                                        <p:cTn id="111" dur="500" fill="hold"/>
                                        <p:tgtEl>
                                          <p:spTgt spid="14"/>
                                        </p:tgtEl>
                                        <p:attrNameLst>
                                          <p:attrName>style.rotation</p:attrName>
                                        </p:attrNameLst>
                                      </p:cBhvr>
                                      <p:tavLst>
                                        <p:tav tm="0">
                                          <p:val>
                                            <p:fltVal val="360"/>
                                          </p:val>
                                        </p:tav>
                                        <p:tav tm="100000">
                                          <p:val>
                                            <p:fltVal val="0"/>
                                          </p:val>
                                        </p:tav>
                                      </p:tavLst>
                                    </p:anim>
                                    <p:animEffect transition="in" filter="fade">
                                      <p:cBhvr>
                                        <p:cTn id="112" dur="500"/>
                                        <p:tgtEl>
                                          <p:spTgt spid="14"/>
                                        </p:tgtEl>
                                      </p:cBhvr>
                                    </p:animEffect>
                                  </p:childTnLst>
                                </p:cTn>
                              </p:par>
                            </p:childTnLst>
                          </p:cTn>
                        </p:par>
                      </p:childTnLst>
                    </p:cTn>
                  </p:par>
                  <p:par>
                    <p:cTn id="113" fill="hold">
                      <p:stCondLst>
                        <p:cond delay="indefinite"/>
                      </p:stCondLst>
                      <p:childTnLst>
                        <p:par>
                          <p:cTn id="114" fill="hold">
                            <p:stCondLst>
                              <p:cond delay="0"/>
                            </p:stCondLst>
                            <p:childTnLst>
                              <p:par>
                                <p:cTn id="115" presetID="53" presetClass="entr" presetSubtype="16" fill="hold" grpId="0" nodeType="clickEffect">
                                  <p:stCondLst>
                                    <p:cond delay="0"/>
                                  </p:stCondLst>
                                  <p:childTnLst>
                                    <p:set>
                                      <p:cBhvr>
                                        <p:cTn id="116" dur="1" fill="hold">
                                          <p:stCondLst>
                                            <p:cond delay="0"/>
                                          </p:stCondLst>
                                        </p:cTn>
                                        <p:tgtEl>
                                          <p:spTgt spid="27"/>
                                        </p:tgtEl>
                                        <p:attrNameLst>
                                          <p:attrName>style.visibility</p:attrName>
                                        </p:attrNameLst>
                                      </p:cBhvr>
                                      <p:to>
                                        <p:strVal val="visible"/>
                                      </p:to>
                                    </p:set>
                                    <p:anim calcmode="lin" valueType="num">
                                      <p:cBhvr>
                                        <p:cTn id="117" dur="500" fill="hold"/>
                                        <p:tgtEl>
                                          <p:spTgt spid="27"/>
                                        </p:tgtEl>
                                        <p:attrNameLst>
                                          <p:attrName>ppt_w</p:attrName>
                                        </p:attrNameLst>
                                      </p:cBhvr>
                                      <p:tavLst>
                                        <p:tav tm="0">
                                          <p:val>
                                            <p:fltVal val="0"/>
                                          </p:val>
                                        </p:tav>
                                        <p:tav tm="100000">
                                          <p:val>
                                            <p:strVal val="#ppt_w"/>
                                          </p:val>
                                        </p:tav>
                                      </p:tavLst>
                                    </p:anim>
                                    <p:anim calcmode="lin" valueType="num">
                                      <p:cBhvr>
                                        <p:cTn id="118" dur="500" fill="hold"/>
                                        <p:tgtEl>
                                          <p:spTgt spid="27"/>
                                        </p:tgtEl>
                                        <p:attrNameLst>
                                          <p:attrName>ppt_h</p:attrName>
                                        </p:attrNameLst>
                                      </p:cBhvr>
                                      <p:tavLst>
                                        <p:tav tm="0">
                                          <p:val>
                                            <p:fltVal val="0"/>
                                          </p:val>
                                        </p:tav>
                                        <p:tav tm="100000">
                                          <p:val>
                                            <p:strVal val="#ppt_h"/>
                                          </p:val>
                                        </p:tav>
                                      </p:tavLst>
                                    </p:anim>
                                    <p:animEffect transition="in" filter="fade">
                                      <p:cBhvr>
                                        <p:cTn id="119" dur="500"/>
                                        <p:tgtEl>
                                          <p:spTgt spid="27"/>
                                        </p:tgtEl>
                                      </p:cBhvr>
                                    </p:animEffect>
                                  </p:childTnLst>
                                </p:cTn>
                              </p:par>
                            </p:childTnLst>
                          </p:cTn>
                        </p:par>
                      </p:childTnLst>
                    </p:cTn>
                  </p:par>
                  <p:par>
                    <p:cTn id="120" fill="hold">
                      <p:stCondLst>
                        <p:cond delay="indefinite"/>
                      </p:stCondLst>
                      <p:childTnLst>
                        <p:par>
                          <p:cTn id="121" fill="hold">
                            <p:stCondLst>
                              <p:cond delay="0"/>
                            </p:stCondLst>
                            <p:childTnLst>
                              <p:par>
                                <p:cTn id="122" presetID="2" presetClass="entr" presetSubtype="8" fill="hold" grpId="0" nodeType="clickEffect">
                                  <p:stCondLst>
                                    <p:cond delay="0"/>
                                  </p:stCondLst>
                                  <p:childTnLst>
                                    <p:set>
                                      <p:cBhvr>
                                        <p:cTn id="123" dur="1" fill="hold">
                                          <p:stCondLst>
                                            <p:cond delay="0"/>
                                          </p:stCondLst>
                                        </p:cTn>
                                        <p:tgtEl>
                                          <p:spTgt spid="17"/>
                                        </p:tgtEl>
                                        <p:attrNameLst>
                                          <p:attrName>style.visibility</p:attrName>
                                        </p:attrNameLst>
                                      </p:cBhvr>
                                      <p:to>
                                        <p:strVal val="visible"/>
                                      </p:to>
                                    </p:set>
                                    <p:anim calcmode="lin" valueType="num">
                                      <p:cBhvr additive="base">
                                        <p:cTn id="124" dur="500" fill="hold"/>
                                        <p:tgtEl>
                                          <p:spTgt spid="17"/>
                                        </p:tgtEl>
                                        <p:attrNameLst>
                                          <p:attrName>ppt_x</p:attrName>
                                        </p:attrNameLst>
                                      </p:cBhvr>
                                      <p:tavLst>
                                        <p:tav tm="0">
                                          <p:val>
                                            <p:strVal val="0-#ppt_w/2"/>
                                          </p:val>
                                        </p:tav>
                                        <p:tav tm="100000">
                                          <p:val>
                                            <p:strVal val="#ppt_x"/>
                                          </p:val>
                                        </p:tav>
                                      </p:tavLst>
                                    </p:anim>
                                    <p:anim calcmode="lin" valueType="num">
                                      <p:cBhvr additive="base">
                                        <p:cTn id="125"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126" fill="hold">
                      <p:stCondLst>
                        <p:cond delay="indefinite"/>
                      </p:stCondLst>
                      <p:childTnLst>
                        <p:par>
                          <p:cTn id="127" fill="hold">
                            <p:stCondLst>
                              <p:cond delay="0"/>
                            </p:stCondLst>
                            <p:childTnLst>
                              <p:par>
                                <p:cTn id="128" presetID="42" presetClass="path" presetSubtype="0" accel="50000" decel="50000" fill="hold" grpId="1" nodeType="clickEffect">
                                  <p:stCondLst>
                                    <p:cond delay="0"/>
                                  </p:stCondLst>
                                  <p:childTnLst>
                                    <p:animMotion origin="layout" path="M -4.16667E-6 4.44444E-6 L -0.03711 0.00069 " pathEditMode="relative" rAng="0" ptsTypes="AA">
                                      <p:cBhvr>
                                        <p:cTn id="129" dur="2000" fill="hold"/>
                                        <p:tgtEl>
                                          <p:spTgt spid="14"/>
                                        </p:tgtEl>
                                        <p:attrNameLst>
                                          <p:attrName>ppt_x</p:attrName>
                                          <p:attrName>ppt_y</p:attrName>
                                        </p:attrNameLst>
                                      </p:cBhvr>
                                      <p:rCtr x="-1862" y="23"/>
                                    </p:animMotion>
                                  </p:childTnLst>
                                </p:cTn>
                              </p:par>
                            </p:childTnLst>
                          </p:cTn>
                        </p:par>
                      </p:childTnLst>
                    </p:cTn>
                  </p:par>
                  <p:par>
                    <p:cTn id="130" fill="hold">
                      <p:stCondLst>
                        <p:cond delay="indefinite"/>
                      </p:stCondLst>
                      <p:childTnLst>
                        <p:par>
                          <p:cTn id="131" fill="hold">
                            <p:stCondLst>
                              <p:cond delay="0"/>
                            </p:stCondLst>
                            <p:childTnLst>
                              <p:par>
                                <p:cTn id="132" presetID="16" presetClass="entr" presetSubtype="21" fill="hold" grpId="0" nodeType="clickEffect">
                                  <p:stCondLst>
                                    <p:cond delay="0"/>
                                  </p:stCondLst>
                                  <p:childTnLst>
                                    <p:set>
                                      <p:cBhvr>
                                        <p:cTn id="133" dur="1" fill="hold">
                                          <p:stCondLst>
                                            <p:cond delay="0"/>
                                          </p:stCondLst>
                                        </p:cTn>
                                        <p:tgtEl>
                                          <p:spTgt spid="28"/>
                                        </p:tgtEl>
                                        <p:attrNameLst>
                                          <p:attrName>style.visibility</p:attrName>
                                        </p:attrNameLst>
                                      </p:cBhvr>
                                      <p:to>
                                        <p:strVal val="visible"/>
                                      </p:to>
                                    </p:set>
                                    <p:animEffect transition="in" filter="barn(inVertical)">
                                      <p:cBhvr>
                                        <p:cTn id="134" dur="500"/>
                                        <p:tgtEl>
                                          <p:spTgt spid="28"/>
                                        </p:tgtEl>
                                      </p:cBhvr>
                                    </p:animEffect>
                                  </p:childTnLst>
                                </p:cTn>
                              </p:par>
                            </p:childTnLst>
                          </p:cTn>
                        </p:par>
                      </p:childTnLst>
                    </p:cTn>
                  </p:par>
                  <p:par>
                    <p:cTn id="135" fill="hold">
                      <p:stCondLst>
                        <p:cond delay="indefinite"/>
                      </p:stCondLst>
                      <p:childTnLst>
                        <p:par>
                          <p:cTn id="136" fill="hold">
                            <p:stCondLst>
                              <p:cond delay="0"/>
                            </p:stCondLst>
                            <p:childTnLst>
                              <p:par>
                                <p:cTn id="137" presetID="42" presetClass="entr" presetSubtype="0" fill="hold" grpId="0" nodeType="clickEffect">
                                  <p:stCondLst>
                                    <p:cond delay="0"/>
                                  </p:stCondLst>
                                  <p:childTnLst>
                                    <p:set>
                                      <p:cBhvr>
                                        <p:cTn id="138" dur="1" fill="hold">
                                          <p:stCondLst>
                                            <p:cond delay="0"/>
                                          </p:stCondLst>
                                        </p:cTn>
                                        <p:tgtEl>
                                          <p:spTgt spid="29"/>
                                        </p:tgtEl>
                                        <p:attrNameLst>
                                          <p:attrName>style.visibility</p:attrName>
                                        </p:attrNameLst>
                                      </p:cBhvr>
                                      <p:to>
                                        <p:strVal val="visible"/>
                                      </p:to>
                                    </p:set>
                                    <p:animEffect transition="in" filter="fade">
                                      <p:cBhvr>
                                        <p:cTn id="139" dur="1000"/>
                                        <p:tgtEl>
                                          <p:spTgt spid="29"/>
                                        </p:tgtEl>
                                      </p:cBhvr>
                                    </p:animEffect>
                                    <p:anim calcmode="lin" valueType="num">
                                      <p:cBhvr>
                                        <p:cTn id="140" dur="1000" fill="hold"/>
                                        <p:tgtEl>
                                          <p:spTgt spid="29"/>
                                        </p:tgtEl>
                                        <p:attrNameLst>
                                          <p:attrName>ppt_x</p:attrName>
                                        </p:attrNameLst>
                                      </p:cBhvr>
                                      <p:tavLst>
                                        <p:tav tm="0">
                                          <p:val>
                                            <p:strVal val="#ppt_x"/>
                                          </p:val>
                                        </p:tav>
                                        <p:tav tm="100000">
                                          <p:val>
                                            <p:strVal val="#ppt_x"/>
                                          </p:val>
                                        </p:tav>
                                      </p:tavLst>
                                    </p:anim>
                                    <p:anim calcmode="lin" valueType="num">
                                      <p:cBhvr>
                                        <p:cTn id="141"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42" fill="hold">
                      <p:stCondLst>
                        <p:cond delay="indefinite"/>
                      </p:stCondLst>
                      <p:childTnLst>
                        <p:par>
                          <p:cTn id="143" fill="hold">
                            <p:stCondLst>
                              <p:cond delay="0"/>
                            </p:stCondLst>
                            <p:childTnLst>
                              <p:par>
                                <p:cTn id="144" presetID="42" presetClass="entr" presetSubtype="0" fill="hold" grpId="0" nodeType="clickEffect">
                                  <p:stCondLst>
                                    <p:cond delay="0"/>
                                  </p:stCondLst>
                                  <p:childTnLst>
                                    <p:set>
                                      <p:cBhvr>
                                        <p:cTn id="145" dur="1" fill="hold">
                                          <p:stCondLst>
                                            <p:cond delay="0"/>
                                          </p:stCondLst>
                                        </p:cTn>
                                        <p:tgtEl>
                                          <p:spTgt spid="30"/>
                                        </p:tgtEl>
                                        <p:attrNameLst>
                                          <p:attrName>style.visibility</p:attrName>
                                        </p:attrNameLst>
                                      </p:cBhvr>
                                      <p:to>
                                        <p:strVal val="visible"/>
                                      </p:to>
                                    </p:set>
                                    <p:animEffect transition="in" filter="fade">
                                      <p:cBhvr>
                                        <p:cTn id="146" dur="1000"/>
                                        <p:tgtEl>
                                          <p:spTgt spid="30"/>
                                        </p:tgtEl>
                                      </p:cBhvr>
                                    </p:animEffect>
                                    <p:anim calcmode="lin" valueType="num">
                                      <p:cBhvr>
                                        <p:cTn id="147" dur="1000" fill="hold"/>
                                        <p:tgtEl>
                                          <p:spTgt spid="30"/>
                                        </p:tgtEl>
                                        <p:attrNameLst>
                                          <p:attrName>ppt_x</p:attrName>
                                        </p:attrNameLst>
                                      </p:cBhvr>
                                      <p:tavLst>
                                        <p:tav tm="0">
                                          <p:val>
                                            <p:strVal val="#ppt_x"/>
                                          </p:val>
                                        </p:tav>
                                        <p:tav tm="100000">
                                          <p:val>
                                            <p:strVal val="#ppt_x"/>
                                          </p:val>
                                        </p:tav>
                                      </p:tavLst>
                                    </p:anim>
                                    <p:anim calcmode="lin" valueType="num">
                                      <p:cBhvr>
                                        <p:cTn id="148"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49" fill="hold">
                      <p:stCondLst>
                        <p:cond delay="indefinite"/>
                      </p:stCondLst>
                      <p:childTnLst>
                        <p:par>
                          <p:cTn id="150" fill="hold">
                            <p:stCondLst>
                              <p:cond delay="0"/>
                            </p:stCondLst>
                            <p:childTnLst>
                              <p:par>
                                <p:cTn id="151" presetID="42" presetClass="entr" presetSubtype="0" fill="hold" grpId="0" nodeType="clickEffect">
                                  <p:stCondLst>
                                    <p:cond delay="0"/>
                                  </p:stCondLst>
                                  <p:childTnLst>
                                    <p:set>
                                      <p:cBhvr>
                                        <p:cTn id="152" dur="1" fill="hold">
                                          <p:stCondLst>
                                            <p:cond delay="0"/>
                                          </p:stCondLst>
                                        </p:cTn>
                                        <p:tgtEl>
                                          <p:spTgt spid="31"/>
                                        </p:tgtEl>
                                        <p:attrNameLst>
                                          <p:attrName>style.visibility</p:attrName>
                                        </p:attrNameLst>
                                      </p:cBhvr>
                                      <p:to>
                                        <p:strVal val="visible"/>
                                      </p:to>
                                    </p:set>
                                    <p:animEffect transition="in" filter="fade">
                                      <p:cBhvr>
                                        <p:cTn id="153" dur="1000"/>
                                        <p:tgtEl>
                                          <p:spTgt spid="31"/>
                                        </p:tgtEl>
                                      </p:cBhvr>
                                    </p:animEffect>
                                    <p:anim calcmode="lin" valueType="num">
                                      <p:cBhvr>
                                        <p:cTn id="154" dur="1000" fill="hold"/>
                                        <p:tgtEl>
                                          <p:spTgt spid="31"/>
                                        </p:tgtEl>
                                        <p:attrNameLst>
                                          <p:attrName>ppt_x</p:attrName>
                                        </p:attrNameLst>
                                      </p:cBhvr>
                                      <p:tavLst>
                                        <p:tav tm="0">
                                          <p:val>
                                            <p:strVal val="#ppt_x"/>
                                          </p:val>
                                        </p:tav>
                                        <p:tav tm="100000">
                                          <p:val>
                                            <p:strVal val="#ppt_x"/>
                                          </p:val>
                                        </p:tav>
                                      </p:tavLst>
                                    </p:anim>
                                    <p:anim calcmode="lin" valueType="num">
                                      <p:cBhvr>
                                        <p:cTn id="155"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56" fill="hold">
                      <p:stCondLst>
                        <p:cond delay="indefinite"/>
                      </p:stCondLst>
                      <p:childTnLst>
                        <p:par>
                          <p:cTn id="157" fill="hold">
                            <p:stCondLst>
                              <p:cond delay="0"/>
                            </p:stCondLst>
                            <p:childTnLst>
                              <p:par>
                                <p:cTn id="158" presetID="2" presetClass="entr" presetSubtype="8" fill="hold" grpId="0" nodeType="clickEffect">
                                  <p:stCondLst>
                                    <p:cond delay="0"/>
                                  </p:stCondLst>
                                  <p:childTnLst>
                                    <p:set>
                                      <p:cBhvr>
                                        <p:cTn id="159" dur="1" fill="hold">
                                          <p:stCondLst>
                                            <p:cond delay="0"/>
                                          </p:stCondLst>
                                        </p:cTn>
                                        <p:tgtEl>
                                          <p:spTgt spid="32"/>
                                        </p:tgtEl>
                                        <p:attrNameLst>
                                          <p:attrName>style.visibility</p:attrName>
                                        </p:attrNameLst>
                                      </p:cBhvr>
                                      <p:to>
                                        <p:strVal val="visible"/>
                                      </p:to>
                                    </p:set>
                                    <p:anim calcmode="lin" valueType="num">
                                      <p:cBhvr additive="base">
                                        <p:cTn id="160" dur="500" fill="hold"/>
                                        <p:tgtEl>
                                          <p:spTgt spid="32"/>
                                        </p:tgtEl>
                                        <p:attrNameLst>
                                          <p:attrName>ppt_x</p:attrName>
                                        </p:attrNameLst>
                                      </p:cBhvr>
                                      <p:tavLst>
                                        <p:tav tm="0">
                                          <p:val>
                                            <p:strVal val="0-#ppt_w/2"/>
                                          </p:val>
                                        </p:tav>
                                        <p:tav tm="100000">
                                          <p:val>
                                            <p:strVal val="#ppt_x"/>
                                          </p:val>
                                        </p:tav>
                                      </p:tavLst>
                                    </p:anim>
                                    <p:anim calcmode="lin" valueType="num">
                                      <p:cBhvr additive="base">
                                        <p:cTn id="161" dur="500" fill="hold"/>
                                        <p:tgtEl>
                                          <p:spTgt spid="32"/>
                                        </p:tgtEl>
                                        <p:attrNameLst>
                                          <p:attrName>ppt_y</p:attrName>
                                        </p:attrNameLst>
                                      </p:cBhvr>
                                      <p:tavLst>
                                        <p:tav tm="0">
                                          <p:val>
                                            <p:strVal val="#ppt_y"/>
                                          </p:val>
                                        </p:tav>
                                        <p:tav tm="100000">
                                          <p:val>
                                            <p:strVal val="#ppt_y"/>
                                          </p:val>
                                        </p:tav>
                                      </p:tavLst>
                                    </p:anim>
                                  </p:childTnLst>
                                </p:cTn>
                              </p:par>
                            </p:childTnLst>
                          </p:cTn>
                        </p:par>
                        <p:par>
                          <p:cTn id="162" fill="hold">
                            <p:stCondLst>
                              <p:cond delay="500"/>
                            </p:stCondLst>
                            <p:childTnLst>
                              <p:par>
                                <p:cTn id="163" presetID="2" presetClass="entr" presetSubtype="2" fill="hold" grpId="0" nodeType="afterEffect">
                                  <p:stCondLst>
                                    <p:cond delay="0"/>
                                  </p:stCondLst>
                                  <p:childTnLst>
                                    <p:set>
                                      <p:cBhvr>
                                        <p:cTn id="164" dur="1" fill="hold">
                                          <p:stCondLst>
                                            <p:cond delay="0"/>
                                          </p:stCondLst>
                                        </p:cTn>
                                        <p:tgtEl>
                                          <p:spTgt spid="33"/>
                                        </p:tgtEl>
                                        <p:attrNameLst>
                                          <p:attrName>style.visibility</p:attrName>
                                        </p:attrNameLst>
                                      </p:cBhvr>
                                      <p:to>
                                        <p:strVal val="visible"/>
                                      </p:to>
                                    </p:set>
                                    <p:anim calcmode="lin" valueType="num">
                                      <p:cBhvr additive="base">
                                        <p:cTn id="165" dur="500" fill="hold"/>
                                        <p:tgtEl>
                                          <p:spTgt spid="33"/>
                                        </p:tgtEl>
                                        <p:attrNameLst>
                                          <p:attrName>ppt_x</p:attrName>
                                        </p:attrNameLst>
                                      </p:cBhvr>
                                      <p:tavLst>
                                        <p:tav tm="0">
                                          <p:val>
                                            <p:strVal val="1+#ppt_w/2"/>
                                          </p:val>
                                        </p:tav>
                                        <p:tav tm="100000">
                                          <p:val>
                                            <p:strVal val="#ppt_x"/>
                                          </p:val>
                                        </p:tav>
                                      </p:tavLst>
                                    </p:anim>
                                    <p:anim calcmode="lin" valueType="num">
                                      <p:cBhvr additive="base">
                                        <p:cTn id="166" dur="500" fill="hold"/>
                                        <p:tgtEl>
                                          <p:spTgt spid="33"/>
                                        </p:tgtEl>
                                        <p:attrNameLst>
                                          <p:attrName>ppt_y</p:attrName>
                                        </p:attrNameLst>
                                      </p:cBhvr>
                                      <p:tavLst>
                                        <p:tav tm="0">
                                          <p:val>
                                            <p:strVal val="#ppt_y"/>
                                          </p:val>
                                        </p:tav>
                                        <p:tav tm="100000">
                                          <p:val>
                                            <p:strVal val="#ppt_y"/>
                                          </p:val>
                                        </p:tav>
                                      </p:tavLst>
                                    </p:anim>
                                  </p:childTnLst>
                                </p:cTn>
                              </p:par>
                            </p:childTnLst>
                          </p:cTn>
                        </p:par>
                      </p:childTnLst>
                    </p:cTn>
                  </p:par>
                  <p:par>
                    <p:cTn id="167" fill="hold">
                      <p:stCondLst>
                        <p:cond delay="indefinite"/>
                      </p:stCondLst>
                      <p:childTnLst>
                        <p:par>
                          <p:cTn id="168" fill="hold">
                            <p:stCondLst>
                              <p:cond delay="0"/>
                            </p:stCondLst>
                            <p:childTnLst>
                              <p:par>
                                <p:cTn id="169" presetID="22" presetClass="entr" presetSubtype="1" fill="hold" grpId="0" nodeType="clickEffect">
                                  <p:stCondLst>
                                    <p:cond delay="0"/>
                                  </p:stCondLst>
                                  <p:childTnLst>
                                    <p:set>
                                      <p:cBhvr>
                                        <p:cTn id="170" dur="1" fill="hold">
                                          <p:stCondLst>
                                            <p:cond delay="0"/>
                                          </p:stCondLst>
                                        </p:cTn>
                                        <p:tgtEl>
                                          <p:spTgt spid="36"/>
                                        </p:tgtEl>
                                        <p:attrNameLst>
                                          <p:attrName>style.visibility</p:attrName>
                                        </p:attrNameLst>
                                      </p:cBhvr>
                                      <p:to>
                                        <p:strVal val="visible"/>
                                      </p:to>
                                    </p:set>
                                    <p:animEffect transition="in" filter="wipe(up)">
                                      <p:cBhvr>
                                        <p:cTn id="171" dur="500"/>
                                        <p:tgtEl>
                                          <p:spTgt spid="36"/>
                                        </p:tgtEl>
                                      </p:cBhvr>
                                    </p:animEffect>
                                  </p:childTnLst>
                                </p:cTn>
                              </p:par>
                              <p:par>
                                <p:cTn id="172" presetID="22" presetClass="entr" presetSubtype="1" fill="hold" grpId="0" nodeType="withEffect">
                                  <p:stCondLst>
                                    <p:cond delay="0"/>
                                  </p:stCondLst>
                                  <p:childTnLst>
                                    <p:set>
                                      <p:cBhvr>
                                        <p:cTn id="173" dur="1" fill="hold">
                                          <p:stCondLst>
                                            <p:cond delay="0"/>
                                          </p:stCondLst>
                                        </p:cTn>
                                        <p:tgtEl>
                                          <p:spTgt spid="37"/>
                                        </p:tgtEl>
                                        <p:attrNameLst>
                                          <p:attrName>style.visibility</p:attrName>
                                        </p:attrNameLst>
                                      </p:cBhvr>
                                      <p:to>
                                        <p:strVal val="visible"/>
                                      </p:to>
                                    </p:set>
                                    <p:animEffect transition="in" filter="wipe(up)">
                                      <p:cBhvr>
                                        <p:cTn id="174" dur="500"/>
                                        <p:tgtEl>
                                          <p:spTgt spid="37"/>
                                        </p:tgtEl>
                                      </p:cBhvr>
                                    </p:animEffect>
                                  </p:childTnLst>
                                </p:cTn>
                              </p:par>
                            </p:childTnLst>
                          </p:cTn>
                        </p:par>
                        <p:par>
                          <p:cTn id="175" fill="hold">
                            <p:stCondLst>
                              <p:cond delay="500"/>
                            </p:stCondLst>
                            <p:childTnLst>
                              <p:par>
                                <p:cTn id="176" presetID="42" presetClass="entr" presetSubtype="0" fill="hold" grpId="0" nodeType="afterEffect">
                                  <p:stCondLst>
                                    <p:cond delay="0"/>
                                  </p:stCondLst>
                                  <p:childTnLst>
                                    <p:set>
                                      <p:cBhvr>
                                        <p:cTn id="177" dur="1" fill="hold">
                                          <p:stCondLst>
                                            <p:cond delay="0"/>
                                          </p:stCondLst>
                                        </p:cTn>
                                        <p:tgtEl>
                                          <p:spTgt spid="34"/>
                                        </p:tgtEl>
                                        <p:attrNameLst>
                                          <p:attrName>style.visibility</p:attrName>
                                        </p:attrNameLst>
                                      </p:cBhvr>
                                      <p:to>
                                        <p:strVal val="visible"/>
                                      </p:to>
                                    </p:set>
                                    <p:animEffect transition="in" filter="fade">
                                      <p:cBhvr>
                                        <p:cTn id="178" dur="1000"/>
                                        <p:tgtEl>
                                          <p:spTgt spid="34"/>
                                        </p:tgtEl>
                                      </p:cBhvr>
                                    </p:animEffect>
                                    <p:anim calcmode="lin" valueType="num">
                                      <p:cBhvr>
                                        <p:cTn id="179" dur="1000" fill="hold"/>
                                        <p:tgtEl>
                                          <p:spTgt spid="34"/>
                                        </p:tgtEl>
                                        <p:attrNameLst>
                                          <p:attrName>ppt_x</p:attrName>
                                        </p:attrNameLst>
                                      </p:cBhvr>
                                      <p:tavLst>
                                        <p:tav tm="0">
                                          <p:val>
                                            <p:strVal val="#ppt_x"/>
                                          </p:val>
                                        </p:tav>
                                        <p:tav tm="100000">
                                          <p:val>
                                            <p:strVal val="#ppt_x"/>
                                          </p:val>
                                        </p:tav>
                                      </p:tavLst>
                                    </p:anim>
                                    <p:anim calcmode="lin" valueType="num">
                                      <p:cBhvr>
                                        <p:cTn id="180" dur="1000" fill="hold"/>
                                        <p:tgtEl>
                                          <p:spTgt spid="34"/>
                                        </p:tgtEl>
                                        <p:attrNameLst>
                                          <p:attrName>ppt_y</p:attrName>
                                        </p:attrNameLst>
                                      </p:cBhvr>
                                      <p:tavLst>
                                        <p:tav tm="0">
                                          <p:val>
                                            <p:strVal val="#ppt_y+.1"/>
                                          </p:val>
                                        </p:tav>
                                        <p:tav tm="100000">
                                          <p:val>
                                            <p:strVal val="#ppt_y"/>
                                          </p:val>
                                        </p:tav>
                                      </p:tavLst>
                                    </p:anim>
                                  </p:childTnLst>
                                </p:cTn>
                              </p:par>
                            </p:childTnLst>
                          </p:cTn>
                        </p:par>
                        <p:par>
                          <p:cTn id="181" fill="hold">
                            <p:stCondLst>
                              <p:cond delay="1500"/>
                            </p:stCondLst>
                            <p:childTnLst>
                              <p:par>
                                <p:cTn id="182" presetID="42" presetClass="entr" presetSubtype="0" fill="hold" grpId="0" nodeType="afterEffect">
                                  <p:stCondLst>
                                    <p:cond delay="0"/>
                                  </p:stCondLst>
                                  <p:childTnLst>
                                    <p:set>
                                      <p:cBhvr>
                                        <p:cTn id="183" dur="1" fill="hold">
                                          <p:stCondLst>
                                            <p:cond delay="0"/>
                                          </p:stCondLst>
                                        </p:cTn>
                                        <p:tgtEl>
                                          <p:spTgt spid="35"/>
                                        </p:tgtEl>
                                        <p:attrNameLst>
                                          <p:attrName>style.visibility</p:attrName>
                                        </p:attrNameLst>
                                      </p:cBhvr>
                                      <p:to>
                                        <p:strVal val="visible"/>
                                      </p:to>
                                    </p:set>
                                    <p:animEffect transition="in" filter="fade">
                                      <p:cBhvr>
                                        <p:cTn id="184" dur="1000"/>
                                        <p:tgtEl>
                                          <p:spTgt spid="35"/>
                                        </p:tgtEl>
                                      </p:cBhvr>
                                    </p:animEffect>
                                    <p:anim calcmode="lin" valueType="num">
                                      <p:cBhvr>
                                        <p:cTn id="185" dur="1000" fill="hold"/>
                                        <p:tgtEl>
                                          <p:spTgt spid="35"/>
                                        </p:tgtEl>
                                        <p:attrNameLst>
                                          <p:attrName>ppt_x</p:attrName>
                                        </p:attrNameLst>
                                      </p:cBhvr>
                                      <p:tavLst>
                                        <p:tav tm="0">
                                          <p:val>
                                            <p:strVal val="#ppt_x"/>
                                          </p:val>
                                        </p:tav>
                                        <p:tav tm="100000">
                                          <p:val>
                                            <p:strVal val="#ppt_x"/>
                                          </p:val>
                                        </p:tav>
                                      </p:tavLst>
                                    </p:anim>
                                    <p:anim calcmode="lin" valueType="num">
                                      <p:cBhvr>
                                        <p:cTn id="186"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p:bldP spid="3" grpId="0"/>
      <p:bldP spid="4" grpId="0"/>
      <p:bldP spid="5" grpId="0"/>
      <p:bldP spid="6" grpId="0" animBg="1"/>
      <p:bldP spid="8" grpId="0" animBg="1"/>
      <p:bldP spid="9" grpId="0" animBg="1"/>
      <p:bldP spid="10" grpId="0" animBg="1"/>
      <p:bldP spid="12" grpId="0" animBg="1"/>
      <p:bldP spid="13" grpId="0" animBg="1"/>
      <p:bldP spid="16" grpId="0" animBg="1"/>
      <p:bldP spid="17" grpId="0" animBg="1"/>
      <p:bldP spid="18" grpId="0"/>
      <p:bldP spid="22" grpId="0"/>
      <p:bldP spid="23" grpId="0"/>
      <p:bldP spid="24" grpId="0" animBg="1"/>
      <p:bldP spid="25" grpId="0"/>
      <p:bldP spid="26" grpId="0" animBg="1"/>
      <p:bldP spid="27" grpId="0" animBg="1"/>
      <p:bldP spid="14" grpId="0" animBg="1"/>
      <p:bldP spid="14" grpId="1"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193925" y="359496"/>
            <a:ext cx="5029200" cy="762000"/>
          </a:xfrm>
          <a:prstGeom prst="roundRect">
            <a:avLst/>
          </a:prstGeom>
        </p:spPr>
        <p:style>
          <a:lnRef idx="0">
            <a:schemeClr val="accent3"/>
          </a:lnRef>
          <a:fillRef idx="3">
            <a:schemeClr val="accent3"/>
          </a:fillRef>
          <a:effectRef idx="3">
            <a:schemeClr val="accent3"/>
          </a:effectRef>
          <a:fontRef idx="minor">
            <a:schemeClr val="lt1"/>
          </a:fontRef>
        </p:style>
        <p:txBody>
          <a:bodyPr anchor="ctr"/>
          <a:lstStyle/>
          <a:p>
            <a:pPr algn="ctr">
              <a:defRPr/>
            </a:pPr>
            <a:r>
              <a:rPr lang="en-US" sz="4000" dirty="0">
                <a:ln w="10160">
                  <a:solidFill>
                    <a:schemeClr val="accent1"/>
                  </a:solidFill>
                  <a:prstDash val="solid"/>
                </a:ln>
                <a:solidFill>
                  <a:srgbClr val="FFFFFF"/>
                </a:solidFill>
                <a:effectLst>
                  <a:outerShdw blurRad="38100" dist="32000" dir="5400000" algn="tl">
                    <a:srgbClr val="000000">
                      <a:alpha val="30000"/>
                    </a:srgbClr>
                  </a:outerShdw>
                </a:effectLst>
                <a:latin typeface="AR JULIAN" pitchFamily="2" charset="0"/>
              </a:rPr>
              <a:t>OTHER USINGS of</a:t>
            </a:r>
          </a:p>
        </p:txBody>
      </p:sp>
      <p:sp>
        <p:nvSpPr>
          <p:cNvPr id="5" name="Rounded Rectangle 4"/>
          <p:cNvSpPr/>
          <p:nvPr/>
        </p:nvSpPr>
        <p:spPr>
          <a:xfrm rot="21235914">
            <a:off x="5778514" y="732744"/>
            <a:ext cx="6002923" cy="990600"/>
          </a:xfrm>
          <a:prstGeom prst="roundRect">
            <a:avLst/>
          </a:prstGeom>
          <a:effectLst>
            <a:outerShdw blurRad="40000" dist="23000" dir="5400000" rotWithShape="0">
              <a:srgbClr val="000000">
                <a:alpha val="35000"/>
              </a:srgbClr>
            </a:outerShdw>
            <a:reflection blurRad="6350" stA="50000" endA="300" endPos="38500" dist="50800" dir="5400000" sy="-100000" algn="bl" rotWithShape="0"/>
          </a:effectLst>
          <a:scene3d>
            <a:camera prst="orthographicFront">
              <a:rot lat="0" lon="0" rev="0"/>
            </a:camera>
            <a:lightRig rig="threePt" dir="t">
              <a:rot lat="0" lon="0" rev="1200000"/>
            </a:lightRig>
          </a:scene3d>
          <a:sp3d>
            <a:bevelT w="63500" h="25400" prst="angle"/>
          </a:sp3d>
        </p:spPr>
        <p:style>
          <a:lnRef idx="0">
            <a:schemeClr val="accent4"/>
          </a:lnRef>
          <a:fillRef idx="3">
            <a:schemeClr val="accent4"/>
          </a:fillRef>
          <a:effectRef idx="3">
            <a:schemeClr val="accent4"/>
          </a:effectRef>
          <a:fontRef idx="minor">
            <a:schemeClr val="lt1"/>
          </a:fontRef>
        </p:style>
        <p:txBody>
          <a:bodyPr anchor="ctr"/>
          <a:lstStyle/>
          <a:p>
            <a:pPr algn="ctr">
              <a:defRPr/>
            </a:pPr>
            <a:r>
              <a:rPr lang="ja-JP" altLang="en-US" sz="4800" dirty="0">
                <a:latin typeface="NtMotoyaKyotai" pitchFamily="18" charset="-128"/>
                <a:ea typeface="NtMotoyaKyotai" pitchFamily="18" charset="-128"/>
              </a:rPr>
              <a:t>「よう</a:t>
            </a:r>
            <a:r>
              <a:rPr lang="ja-JP" altLang="en-US" sz="4800" dirty="0" smtClean="0">
                <a:latin typeface="NtMotoyaKyotai" pitchFamily="18" charset="-128"/>
                <a:ea typeface="NtMotoyaKyotai" pitchFamily="18" charset="-128"/>
              </a:rPr>
              <a:t>」「みたい」</a:t>
            </a:r>
            <a:endParaRPr lang="en-US" sz="4800" dirty="0">
              <a:latin typeface="NtMotoyaKyotai" pitchFamily="18" charset="-128"/>
              <a:ea typeface="NtMotoyaKyotai" pitchFamily="18" charset="-128"/>
            </a:endParaRPr>
          </a:p>
        </p:txBody>
      </p:sp>
      <p:sp>
        <p:nvSpPr>
          <p:cNvPr id="2" name="Pentagon 1"/>
          <p:cNvSpPr/>
          <p:nvPr/>
        </p:nvSpPr>
        <p:spPr>
          <a:xfrm rot="21427225">
            <a:off x="242186" y="1878271"/>
            <a:ext cx="6096000" cy="1152414"/>
          </a:xfrm>
          <a:prstGeom prst="homePlate">
            <a:avLst/>
          </a:prstGeom>
          <a:scene3d>
            <a:camera prst="orthographicFront"/>
            <a:lightRig rig="threePt" dir="t"/>
          </a:scene3d>
          <a:sp3d>
            <a:bevelT/>
          </a:sp3d>
        </p:spPr>
        <p:style>
          <a:lnRef idx="3">
            <a:schemeClr val="lt1"/>
          </a:lnRef>
          <a:fillRef idx="1">
            <a:schemeClr val="accent2"/>
          </a:fillRef>
          <a:effectRef idx="1">
            <a:schemeClr val="accent2"/>
          </a:effectRef>
          <a:fontRef idx="minor">
            <a:schemeClr val="lt1"/>
          </a:fontRef>
        </p:style>
        <p:txBody>
          <a:bodyPr anchor="ctr"/>
          <a:lstStyle/>
          <a:p>
            <a:pPr algn="ctr">
              <a:defRPr/>
            </a:pPr>
            <a:r>
              <a:rPr lang="en-US" sz="2800" dirty="0" err="1">
                <a:solidFill>
                  <a:schemeClr val="bg1"/>
                </a:solidFill>
              </a:rPr>
              <a:t>Dùng</a:t>
            </a:r>
            <a:r>
              <a:rPr lang="en-US" sz="2800" dirty="0">
                <a:solidFill>
                  <a:schemeClr val="bg1"/>
                </a:solidFill>
              </a:rPr>
              <a:t> </a:t>
            </a:r>
            <a:r>
              <a:rPr lang="en-US" sz="2800" dirty="0" err="1">
                <a:solidFill>
                  <a:schemeClr val="bg1"/>
                </a:solidFill>
              </a:rPr>
              <a:t>như</a:t>
            </a:r>
            <a:r>
              <a:rPr lang="en-US" sz="2800" dirty="0">
                <a:solidFill>
                  <a:schemeClr val="bg1"/>
                </a:solidFill>
              </a:rPr>
              <a:t> 1 </a:t>
            </a:r>
            <a:r>
              <a:rPr lang="en-US" sz="2800" dirty="0" err="1">
                <a:solidFill>
                  <a:schemeClr val="bg1"/>
                </a:solidFill>
              </a:rPr>
              <a:t>tính</a:t>
            </a:r>
            <a:r>
              <a:rPr lang="en-US" sz="2800" dirty="0">
                <a:solidFill>
                  <a:schemeClr val="bg1"/>
                </a:solidFill>
              </a:rPr>
              <a:t> </a:t>
            </a:r>
            <a:r>
              <a:rPr lang="en-US" sz="2800" dirty="0" err="1">
                <a:solidFill>
                  <a:schemeClr val="bg1"/>
                </a:solidFill>
              </a:rPr>
              <a:t>từ</a:t>
            </a:r>
            <a:r>
              <a:rPr lang="en-US" sz="2800" dirty="0">
                <a:solidFill>
                  <a:schemeClr val="bg1"/>
                </a:solidFill>
              </a:rPr>
              <a:t> </a:t>
            </a:r>
            <a:r>
              <a:rPr lang="en-US" sz="2800" dirty="0" err="1">
                <a:solidFill>
                  <a:schemeClr val="bg1"/>
                </a:solidFill>
              </a:rPr>
              <a:t>đuôi</a:t>
            </a:r>
            <a:r>
              <a:rPr lang="en-US" sz="2800" dirty="0">
                <a:solidFill>
                  <a:schemeClr val="bg1"/>
                </a:solidFill>
              </a:rPr>
              <a:t> –NA </a:t>
            </a:r>
            <a:r>
              <a:rPr lang="en-US" sz="2800" dirty="0" err="1">
                <a:solidFill>
                  <a:schemeClr val="bg1"/>
                </a:solidFill>
              </a:rPr>
              <a:t>với</a:t>
            </a:r>
            <a:r>
              <a:rPr lang="en-US" sz="2800" dirty="0">
                <a:solidFill>
                  <a:schemeClr val="bg1"/>
                </a:solidFill>
              </a:rPr>
              <a:t> </a:t>
            </a:r>
            <a:r>
              <a:rPr lang="en-US" sz="2800" dirty="0" err="1">
                <a:solidFill>
                  <a:schemeClr val="bg1"/>
                </a:solidFill>
              </a:rPr>
              <a:t>nghĩa</a:t>
            </a:r>
            <a:r>
              <a:rPr lang="en-US" sz="2800" dirty="0">
                <a:solidFill>
                  <a:schemeClr val="bg1"/>
                </a:solidFill>
              </a:rPr>
              <a:t/>
            </a:r>
            <a:br>
              <a:rPr lang="en-US" sz="2800" dirty="0">
                <a:solidFill>
                  <a:schemeClr val="bg1"/>
                </a:solidFill>
              </a:rPr>
            </a:br>
            <a:r>
              <a:rPr lang="en-US" sz="2800" dirty="0">
                <a:solidFill>
                  <a:schemeClr val="bg1"/>
                </a:solidFill>
              </a:rPr>
              <a:t>“so </a:t>
            </a:r>
            <a:r>
              <a:rPr lang="en-US" sz="2800" dirty="0" err="1">
                <a:solidFill>
                  <a:schemeClr val="bg1"/>
                </a:solidFill>
              </a:rPr>
              <a:t>sánh</a:t>
            </a:r>
            <a:r>
              <a:rPr lang="en-US" sz="2800" dirty="0">
                <a:solidFill>
                  <a:schemeClr val="bg1"/>
                </a:solidFill>
              </a:rPr>
              <a:t>, </a:t>
            </a:r>
            <a:r>
              <a:rPr lang="en-US" sz="2800" dirty="0" err="1">
                <a:solidFill>
                  <a:schemeClr val="bg1"/>
                </a:solidFill>
              </a:rPr>
              <a:t>ẩn</a:t>
            </a:r>
            <a:r>
              <a:rPr lang="en-US" sz="2800" dirty="0">
                <a:solidFill>
                  <a:schemeClr val="bg1"/>
                </a:solidFill>
              </a:rPr>
              <a:t> </a:t>
            </a:r>
            <a:r>
              <a:rPr lang="en-US" sz="2800" dirty="0" err="1">
                <a:solidFill>
                  <a:schemeClr val="bg1"/>
                </a:solidFill>
              </a:rPr>
              <a:t>dụ</a:t>
            </a:r>
            <a:r>
              <a:rPr lang="en-US" sz="2800" dirty="0">
                <a:solidFill>
                  <a:schemeClr val="bg1"/>
                </a:solidFill>
              </a:rPr>
              <a:t>”</a:t>
            </a:r>
          </a:p>
        </p:txBody>
      </p:sp>
      <p:sp>
        <p:nvSpPr>
          <p:cNvPr id="6" name="TextBox 5"/>
          <p:cNvSpPr txBox="1">
            <a:spLocks noChangeArrowheads="1"/>
          </p:cNvSpPr>
          <p:nvPr/>
        </p:nvSpPr>
        <p:spPr bwMode="auto">
          <a:xfrm>
            <a:off x="1909764" y="3152775"/>
            <a:ext cx="3576637" cy="369888"/>
          </a:xfrm>
          <a:prstGeom prst="rect">
            <a:avLst/>
          </a:prstGeom>
          <a:noFill/>
          <a:ln>
            <a:noFill/>
          </a:ln>
        </p:spPr>
        <p:style>
          <a:lnRef idx="1">
            <a:schemeClr val="accent6"/>
          </a:lnRef>
          <a:fillRef idx="2">
            <a:schemeClr val="accent6"/>
          </a:fillRef>
          <a:effectRef idx="1">
            <a:schemeClr val="accent6"/>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i="1" dirty="0" err="1"/>
              <a:t>Cái</a:t>
            </a:r>
            <a:r>
              <a:rPr lang="en-US" i="1" dirty="0"/>
              <a:t> </a:t>
            </a:r>
            <a:r>
              <a:rPr lang="en-US" i="1" dirty="0" err="1"/>
              <a:t>xe</a:t>
            </a:r>
            <a:r>
              <a:rPr lang="en-US" i="1" dirty="0"/>
              <a:t> </a:t>
            </a:r>
            <a:r>
              <a:rPr lang="en-US" i="1" dirty="0" err="1"/>
              <a:t>đồ</a:t>
            </a:r>
            <a:r>
              <a:rPr lang="en-US" i="1" dirty="0"/>
              <a:t> </a:t>
            </a:r>
            <a:r>
              <a:rPr lang="en-US" i="1" dirty="0" err="1"/>
              <a:t>chơi</a:t>
            </a:r>
            <a:r>
              <a:rPr lang="en-US" i="1" dirty="0"/>
              <a:t> </a:t>
            </a:r>
            <a:r>
              <a:rPr lang="en-US" i="1" dirty="0" err="1"/>
              <a:t>này</a:t>
            </a:r>
            <a:r>
              <a:rPr lang="en-US" i="1" dirty="0"/>
              <a:t> </a:t>
            </a:r>
            <a:r>
              <a:rPr lang="en-US" i="1" dirty="0" err="1"/>
              <a:t>như</a:t>
            </a:r>
            <a:r>
              <a:rPr lang="en-US" i="1" dirty="0"/>
              <a:t> </a:t>
            </a:r>
            <a:r>
              <a:rPr lang="en-US" i="1" dirty="0" err="1"/>
              <a:t>đồ</a:t>
            </a:r>
            <a:r>
              <a:rPr lang="en-US" i="1" dirty="0"/>
              <a:t> </a:t>
            </a:r>
            <a:r>
              <a:rPr lang="en-US" i="1" dirty="0" err="1"/>
              <a:t>thật</a:t>
            </a:r>
            <a:r>
              <a:rPr lang="en-US" i="1" dirty="0"/>
              <a:t>.</a:t>
            </a:r>
          </a:p>
        </p:txBody>
      </p:sp>
      <p:sp>
        <p:nvSpPr>
          <p:cNvPr id="7" name="Rounded Rectangle 6"/>
          <p:cNvSpPr/>
          <p:nvPr/>
        </p:nvSpPr>
        <p:spPr>
          <a:xfrm>
            <a:off x="1609726" y="3581400"/>
            <a:ext cx="7610475" cy="6096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このおもちゃの車は　本物のようです。</a:t>
            </a:r>
            <a:endParaRPr lang="en-US" sz="3200" dirty="0">
              <a:latin typeface="NtMotoyaKyotai" pitchFamily="18" charset="-128"/>
              <a:ea typeface="NtMotoyaKyotai" pitchFamily="18" charset="-128"/>
            </a:endParaRPr>
          </a:p>
        </p:txBody>
      </p:sp>
      <p:sp>
        <p:nvSpPr>
          <p:cNvPr id="8" name="TextBox 7"/>
          <p:cNvSpPr txBox="1">
            <a:spLocks noChangeArrowheads="1"/>
          </p:cNvSpPr>
          <p:nvPr/>
        </p:nvSpPr>
        <p:spPr bwMode="auto">
          <a:xfrm>
            <a:off x="1909764" y="4371975"/>
            <a:ext cx="4338637" cy="369888"/>
          </a:xfrm>
          <a:prstGeom prst="rect">
            <a:avLst/>
          </a:prstGeom>
          <a:noFill/>
          <a:ln>
            <a:noFill/>
          </a:ln>
        </p:spPr>
        <p:style>
          <a:lnRef idx="1">
            <a:schemeClr val="accent6"/>
          </a:lnRef>
          <a:fillRef idx="2">
            <a:schemeClr val="accent6"/>
          </a:fillRef>
          <a:effectRef idx="1">
            <a:schemeClr val="accent6"/>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i="1" dirty="0" err="1"/>
              <a:t>Tòa</a:t>
            </a:r>
            <a:r>
              <a:rPr lang="en-US" i="1" dirty="0"/>
              <a:t> </a:t>
            </a:r>
            <a:r>
              <a:rPr lang="en-US" i="1" dirty="0" err="1"/>
              <a:t>nhà</a:t>
            </a:r>
            <a:r>
              <a:rPr lang="en-US" i="1" dirty="0"/>
              <a:t> </a:t>
            </a:r>
            <a:r>
              <a:rPr lang="en-US" i="1" dirty="0" err="1"/>
              <a:t>này</a:t>
            </a:r>
            <a:r>
              <a:rPr lang="en-US" i="1" dirty="0"/>
              <a:t> </a:t>
            </a:r>
            <a:r>
              <a:rPr lang="en-US" i="1" dirty="0" err="1"/>
              <a:t>có</a:t>
            </a:r>
            <a:r>
              <a:rPr lang="en-US" i="1" dirty="0"/>
              <a:t> </a:t>
            </a:r>
            <a:r>
              <a:rPr lang="en-US" i="1" dirty="0" err="1"/>
              <a:t>hình</a:t>
            </a:r>
            <a:r>
              <a:rPr lang="en-US" i="1" dirty="0"/>
              <a:t> </a:t>
            </a:r>
            <a:r>
              <a:rPr lang="en-US" i="1" dirty="0" err="1"/>
              <a:t>dáng</a:t>
            </a:r>
            <a:r>
              <a:rPr lang="en-US" i="1" dirty="0"/>
              <a:t> </a:t>
            </a:r>
            <a:r>
              <a:rPr lang="en-US" i="1" dirty="0" err="1"/>
              <a:t>như</a:t>
            </a:r>
            <a:r>
              <a:rPr lang="en-US" i="1" dirty="0"/>
              <a:t> con </a:t>
            </a:r>
            <a:r>
              <a:rPr lang="en-US" i="1" dirty="0" err="1"/>
              <a:t>cá</a:t>
            </a:r>
            <a:r>
              <a:rPr lang="en-US" i="1" dirty="0"/>
              <a:t>.</a:t>
            </a:r>
          </a:p>
        </p:txBody>
      </p:sp>
      <p:sp>
        <p:nvSpPr>
          <p:cNvPr id="9" name="Rounded Rectangle 8"/>
          <p:cNvSpPr/>
          <p:nvPr/>
        </p:nvSpPr>
        <p:spPr>
          <a:xfrm>
            <a:off x="1609726" y="4800600"/>
            <a:ext cx="8982075" cy="6096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このビルは　魚のような　形を　しています。</a:t>
            </a:r>
            <a:endParaRPr lang="en-US" sz="3200" dirty="0">
              <a:latin typeface="NtMotoyaKyotai" pitchFamily="18" charset="-128"/>
              <a:ea typeface="NtMotoyaKyotai" pitchFamily="18" charset="-128"/>
            </a:endParaRPr>
          </a:p>
        </p:txBody>
      </p:sp>
      <p:sp>
        <p:nvSpPr>
          <p:cNvPr id="10" name="TextBox 9"/>
          <p:cNvSpPr txBox="1">
            <a:spLocks noChangeArrowheads="1"/>
          </p:cNvSpPr>
          <p:nvPr/>
        </p:nvSpPr>
        <p:spPr bwMode="auto">
          <a:xfrm>
            <a:off x="1909764" y="5562600"/>
            <a:ext cx="5253037" cy="369888"/>
          </a:xfrm>
          <a:prstGeom prst="rect">
            <a:avLst/>
          </a:prstGeom>
          <a:noFill/>
          <a:ln>
            <a:noFill/>
          </a:ln>
        </p:spPr>
        <p:style>
          <a:lnRef idx="1">
            <a:schemeClr val="accent6"/>
          </a:lnRef>
          <a:fillRef idx="2">
            <a:schemeClr val="accent6"/>
          </a:fillRef>
          <a:effectRef idx="1">
            <a:schemeClr val="accent6"/>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i="1" dirty="0" err="1"/>
              <a:t>Vì</a:t>
            </a:r>
            <a:r>
              <a:rPr lang="en-US" i="1" dirty="0"/>
              <a:t> </a:t>
            </a:r>
            <a:r>
              <a:rPr lang="en-US" i="1" dirty="0" err="1"/>
              <a:t>uống</a:t>
            </a:r>
            <a:r>
              <a:rPr lang="en-US" i="1" dirty="0"/>
              <a:t> </a:t>
            </a:r>
            <a:r>
              <a:rPr lang="en-US" i="1" dirty="0" err="1"/>
              <a:t>rượu</a:t>
            </a:r>
            <a:r>
              <a:rPr lang="en-US" i="1" dirty="0"/>
              <a:t> </a:t>
            </a:r>
            <a:r>
              <a:rPr lang="en-US" i="1" dirty="0" err="1"/>
              <a:t>nên</a:t>
            </a:r>
            <a:r>
              <a:rPr lang="en-US" i="1" dirty="0"/>
              <a:t> </a:t>
            </a:r>
            <a:r>
              <a:rPr lang="en-US" i="1" dirty="0" err="1"/>
              <a:t>mặt</a:t>
            </a:r>
            <a:r>
              <a:rPr lang="en-US" i="1" dirty="0"/>
              <a:t> (</a:t>
            </a:r>
            <a:r>
              <a:rPr lang="en-US" i="1" dirty="0" err="1"/>
              <a:t>trở</a:t>
            </a:r>
            <a:r>
              <a:rPr lang="en-US" i="1" dirty="0"/>
              <a:t> </a:t>
            </a:r>
            <a:r>
              <a:rPr lang="en-US" i="1" dirty="0" err="1"/>
              <a:t>nên</a:t>
            </a:r>
            <a:r>
              <a:rPr lang="en-US" i="1" dirty="0"/>
              <a:t>) </a:t>
            </a:r>
            <a:r>
              <a:rPr lang="en-US" i="1" dirty="0" err="1"/>
              <a:t>đỏ</a:t>
            </a:r>
            <a:r>
              <a:rPr lang="en-US" i="1" dirty="0"/>
              <a:t> </a:t>
            </a:r>
            <a:r>
              <a:rPr lang="en-US" i="1" dirty="0" err="1"/>
              <a:t>như</a:t>
            </a:r>
            <a:r>
              <a:rPr lang="en-US" i="1" dirty="0"/>
              <a:t> </a:t>
            </a:r>
            <a:r>
              <a:rPr lang="en-US" i="1" dirty="0" err="1"/>
              <a:t>quả</a:t>
            </a:r>
            <a:r>
              <a:rPr lang="en-US" i="1" dirty="0"/>
              <a:t> </a:t>
            </a:r>
            <a:r>
              <a:rPr lang="en-US" i="1" dirty="0" err="1"/>
              <a:t>táo</a:t>
            </a:r>
            <a:endParaRPr lang="en-US" i="1" dirty="0"/>
          </a:p>
        </p:txBody>
      </p:sp>
      <p:sp>
        <p:nvSpPr>
          <p:cNvPr id="11" name="Rounded Rectangle 10"/>
          <p:cNvSpPr/>
          <p:nvPr/>
        </p:nvSpPr>
        <p:spPr>
          <a:xfrm>
            <a:off x="1609726" y="5991225"/>
            <a:ext cx="8982075" cy="6096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お酒を飲んで、顔がりんごのように赤くなった。</a:t>
            </a:r>
            <a:endParaRPr lang="en-US" sz="3200" dirty="0">
              <a:latin typeface="NtMotoyaKyotai" pitchFamily="18" charset="-128"/>
              <a:ea typeface="NtMotoyaKyotai" pitchFamily="18" charset="-128"/>
            </a:endParaRPr>
          </a:p>
        </p:txBody>
      </p:sp>
      <p:sp>
        <p:nvSpPr>
          <p:cNvPr id="3" name="Rounded Rectangle 2"/>
          <p:cNvSpPr/>
          <p:nvPr/>
        </p:nvSpPr>
        <p:spPr>
          <a:xfrm>
            <a:off x="5791200" y="3632200"/>
            <a:ext cx="3048000" cy="5334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2" name="Rounded Rectangle 11"/>
          <p:cNvSpPr/>
          <p:nvPr/>
        </p:nvSpPr>
        <p:spPr>
          <a:xfrm>
            <a:off x="4175125" y="4838700"/>
            <a:ext cx="3048000" cy="5334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3" name="Rounded Rectangle 12"/>
          <p:cNvSpPr/>
          <p:nvPr/>
        </p:nvSpPr>
        <p:spPr>
          <a:xfrm>
            <a:off x="5257800" y="6029325"/>
            <a:ext cx="4953000" cy="5334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4" name="Right Arrow 13"/>
          <p:cNvSpPr/>
          <p:nvPr/>
        </p:nvSpPr>
        <p:spPr>
          <a:xfrm rot="21162678">
            <a:off x="6524060" y="1300679"/>
            <a:ext cx="4453331" cy="24851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t>Hay </a:t>
            </a:r>
            <a:r>
              <a:rPr lang="en-US" sz="2400" dirty="0" err="1" smtClean="0"/>
              <a:t>đi</a:t>
            </a:r>
            <a:r>
              <a:rPr lang="en-US" sz="2400" dirty="0" smtClean="0"/>
              <a:t> </a:t>
            </a:r>
            <a:r>
              <a:rPr lang="en-US" sz="2400" dirty="0" err="1" smtClean="0"/>
              <a:t>cùng</a:t>
            </a:r>
            <a:r>
              <a:rPr lang="en-US" sz="2400" dirty="0" smtClean="0"/>
              <a:t> </a:t>
            </a:r>
            <a:r>
              <a:rPr lang="en-US" sz="2400" dirty="0" err="1" smtClean="0"/>
              <a:t>cụm</a:t>
            </a:r>
            <a:r>
              <a:rPr lang="en-US" sz="2400" dirty="0" smtClean="0"/>
              <a:t> </a:t>
            </a:r>
            <a:r>
              <a:rPr lang="en-US" sz="2400" dirty="0" err="1" smtClean="0"/>
              <a:t>từ</a:t>
            </a:r>
            <a:r>
              <a:rPr lang="en-US" sz="2400" dirty="0" smtClean="0"/>
              <a:t> </a:t>
            </a:r>
          </a:p>
          <a:p>
            <a:pPr algn="ctr"/>
            <a:r>
              <a:rPr lang="ja-JP" altLang="en-US" sz="2400" dirty="0" smtClean="0">
                <a:latin typeface="mikachan-P" panose="02000600000000000000" pitchFamily="2" charset="-128"/>
                <a:ea typeface="mikachan-P" panose="02000600000000000000" pitchFamily="2" charset="-128"/>
              </a:rPr>
              <a:t>「まるで」</a:t>
            </a:r>
            <a:endParaRPr lang="en-US" altLang="ja-JP" sz="2400" dirty="0" smtClean="0">
              <a:latin typeface="mikachan-P" panose="02000600000000000000" pitchFamily="2" charset="-128"/>
              <a:ea typeface="mikachan-P" panose="02000600000000000000" pitchFamily="2" charset="-128"/>
            </a:endParaRPr>
          </a:p>
          <a:p>
            <a:pPr algn="ctr"/>
            <a:r>
              <a:rPr lang="en-US" altLang="ja-JP" sz="2400" dirty="0" smtClean="0"/>
              <a:t>ở </a:t>
            </a:r>
            <a:r>
              <a:rPr lang="en-US" altLang="ja-JP" sz="2400" dirty="0" err="1" smtClean="0"/>
              <a:t>phía</a:t>
            </a:r>
            <a:r>
              <a:rPr lang="en-US" altLang="ja-JP" sz="2400" dirty="0" smtClean="0"/>
              <a:t> </a:t>
            </a:r>
            <a:r>
              <a:rPr lang="en-US" altLang="ja-JP" sz="2400" dirty="0" err="1" smtClean="0"/>
              <a:t>trước</a:t>
            </a:r>
            <a:endParaRPr lang="en-US" sz="2400" dirty="0"/>
          </a:p>
        </p:txBody>
      </p:sp>
    </p:spTree>
    <p:extLst>
      <p:ext uri="{BB962C8B-B14F-4D97-AF65-F5344CB8AC3E}">
        <p14:creationId xmlns:p14="http://schemas.microsoft.com/office/powerpoint/2010/main" val="2534277531"/>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1000"/>
                            </p:stCondLst>
                            <p:childTnLst>
                              <p:par>
                                <p:cTn id="11" presetID="49" presetClass="entr" presetSubtype="0" decel="10000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 calcmode="lin" valueType="num">
                                      <p:cBhvr>
                                        <p:cTn id="15" dur="500" fill="hold"/>
                                        <p:tgtEl>
                                          <p:spTgt spid="5"/>
                                        </p:tgtEl>
                                        <p:attrNameLst>
                                          <p:attrName>style.rotation</p:attrName>
                                        </p:attrNameLst>
                                      </p:cBhvr>
                                      <p:tavLst>
                                        <p:tav tm="0">
                                          <p:val>
                                            <p:fltVal val="360"/>
                                          </p:val>
                                        </p:tav>
                                        <p:tav tm="100000">
                                          <p:val>
                                            <p:fltVal val="0"/>
                                          </p:val>
                                        </p:tav>
                                      </p:tavLst>
                                    </p:anim>
                                    <p:animEffect transition="in" filter="fade">
                                      <p:cBhvr>
                                        <p:cTn id="16" dur="500"/>
                                        <p:tgtEl>
                                          <p:spTgt spid="5"/>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8"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arn(inVertical)">
                                      <p:cBhvr>
                                        <p:cTn id="27" dur="500"/>
                                        <p:tgtEl>
                                          <p:spTgt spid="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000"/>
                                        <p:tgtEl>
                                          <p:spTgt spid="6"/>
                                        </p:tgtEl>
                                      </p:cBhvr>
                                    </p:animEffect>
                                    <p:anim calcmode="lin" valueType="num">
                                      <p:cBhvr>
                                        <p:cTn id="33" dur="1000" fill="hold"/>
                                        <p:tgtEl>
                                          <p:spTgt spid="6"/>
                                        </p:tgtEl>
                                        <p:attrNameLst>
                                          <p:attrName>ppt_x</p:attrName>
                                        </p:attrNameLst>
                                      </p:cBhvr>
                                      <p:tavLst>
                                        <p:tav tm="0">
                                          <p:val>
                                            <p:strVal val="#ppt_x"/>
                                          </p:val>
                                        </p:tav>
                                        <p:tav tm="100000">
                                          <p:val>
                                            <p:strVal val="#ppt_x"/>
                                          </p:val>
                                        </p:tav>
                                      </p:tavLst>
                                    </p:anim>
                                    <p:anim calcmode="lin" valueType="num">
                                      <p:cBhvr>
                                        <p:cTn id="3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5" fill="hold" nodeType="clickPar">
                      <p:stCondLst>
                        <p:cond delay="indefinite"/>
                      </p:stCondLst>
                      <p:childTnLst>
                        <p:par>
                          <p:cTn id="36" fill="hold" nodeType="withGroup">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barn(inVertical)">
                                      <p:cBhvr>
                                        <p:cTn id="39" dur="500"/>
                                        <p:tgtEl>
                                          <p:spTgt spid="9"/>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000"/>
                                        <p:tgtEl>
                                          <p:spTgt spid="8"/>
                                        </p:tgtEl>
                                      </p:cBhvr>
                                    </p:animEffect>
                                    <p:anim calcmode="lin" valueType="num">
                                      <p:cBhvr>
                                        <p:cTn id="45" dur="1000" fill="hold"/>
                                        <p:tgtEl>
                                          <p:spTgt spid="8"/>
                                        </p:tgtEl>
                                        <p:attrNameLst>
                                          <p:attrName>ppt_x</p:attrName>
                                        </p:attrNameLst>
                                      </p:cBhvr>
                                      <p:tavLst>
                                        <p:tav tm="0">
                                          <p:val>
                                            <p:strVal val="#ppt_x"/>
                                          </p:val>
                                        </p:tav>
                                        <p:tav tm="100000">
                                          <p:val>
                                            <p:strVal val="#ppt_x"/>
                                          </p:val>
                                        </p:tav>
                                      </p:tavLst>
                                    </p:anim>
                                    <p:anim calcmode="lin" valueType="num">
                                      <p:cBhvr>
                                        <p:cTn id="4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7" fill="hold" nodeType="clickPar">
                      <p:stCondLst>
                        <p:cond delay="indefinite"/>
                      </p:stCondLst>
                      <p:childTnLst>
                        <p:par>
                          <p:cTn id="48" fill="hold" nodeType="withGroup">
                            <p:stCondLst>
                              <p:cond delay="0"/>
                            </p:stCondLst>
                            <p:childTnLst>
                              <p:par>
                                <p:cTn id="49" presetID="16" presetClass="entr" presetSubtype="21" fill="hold" grpId="0" nodeType="click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barn(inVertical)">
                                      <p:cBhvr>
                                        <p:cTn id="51" dur="500"/>
                                        <p:tgtEl>
                                          <p:spTgt spid="11"/>
                                        </p:tgtEl>
                                      </p:cBhvr>
                                    </p:animEffect>
                                  </p:childTnLst>
                                </p:cTn>
                              </p:par>
                            </p:childTnLst>
                          </p:cTn>
                        </p:par>
                      </p:childTnLst>
                    </p:cTn>
                  </p:par>
                  <p:par>
                    <p:cTn id="52" fill="hold" nodeType="clickPar">
                      <p:stCondLst>
                        <p:cond delay="indefinite"/>
                      </p:stCondLst>
                      <p:childTnLst>
                        <p:par>
                          <p:cTn id="53" fill="hold" nodeType="withGroup">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1000"/>
                                        <p:tgtEl>
                                          <p:spTgt spid="10"/>
                                        </p:tgtEl>
                                      </p:cBhvr>
                                    </p:animEffect>
                                    <p:anim calcmode="lin" valueType="num">
                                      <p:cBhvr>
                                        <p:cTn id="57" dur="1000" fill="hold"/>
                                        <p:tgtEl>
                                          <p:spTgt spid="10"/>
                                        </p:tgtEl>
                                        <p:attrNameLst>
                                          <p:attrName>ppt_x</p:attrName>
                                        </p:attrNameLst>
                                      </p:cBhvr>
                                      <p:tavLst>
                                        <p:tav tm="0">
                                          <p:val>
                                            <p:strVal val="#ppt_x"/>
                                          </p:val>
                                        </p:tav>
                                        <p:tav tm="100000">
                                          <p:val>
                                            <p:strVal val="#ppt_x"/>
                                          </p:val>
                                        </p:tav>
                                      </p:tavLst>
                                    </p:anim>
                                    <p:anim calcmode="lin" valueType="num">
                                      <p:cBhvr>
                                        <p:cTn id="5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gtEl>
                                        <p:attrNameLst>
                                          <p:attrName>style.visibility</p:attrName>
                                        </p:attrNameLst>
                                      </p:cBhvr>
                                      <p:to>
                                        <p:strVal val="visible"/>
                                      </p:to>
                                    </p:set>
                                    <p:animEffect transition="in" filter="fade">
                                      <p:cBhvr>
                                        <p:cTn id="63" dur="1000"/>
                                        <p:tgtEl>
                                          <p:spTgt spid="3"/>
                                        </p:tgtEl>
                                      </p:cBhvr>
                                    </p:animEffect>
                                    <p:anim calcmode="lin" valueType="num">
                                      <p:cBhvr>
                                        <p:cTn id="64" dur="1000" fill="hold"/>
                                        <p:tgtEl>
                                          <p:spTgt spid="3"/>
                                        </p:tgtEl>
                                        <p:attrNameLst>
                                          <p:attrName>ppt_x</p:attrName>
                                        </p:attrNameLst>
                                      </p:cBhvr>
                                      <p:tavLst>
                                        <p:tav tm="0">
                                          <p:val>
                                            <p:strVal val="#ppt_x"/>
                                          </p:val>
                                        </p:tav>
                                        <p:tav tm="100000">
                                          <p:val>
                                            <p:strVal val="#ppt_x"/>
                                          </p:val>
                                        </p:tav>
                                      </p:tavLst>
                                    </p:anim>
                                    <p:anim calcmode="lin" valueType="num">
                                      <p:cBhvr>
                                        <p:cTn id="65" dur="1000" fill="hold"/>
                                        <p:tgtEl>
                                          <p:spTgt spid="3"/>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2"/>
                                        </p:tgtEl>
                                        <p:attrNameLst>
                                          <p:attrName>style.visibility</p:attrName>
                                        </p:attrNameLst>
                                      </p:cBhvr>
                                      <p:to>
                                        <p:strVal val="visible"/>
                                      </p:to>
                                    </p:set>
                                    <p:animEffect transition="in" filter="fade">
                                      <p:cBhvr>
                                        <p:cTn id="68" dur="1000"/>
                                        <p:tgtEl>
                                          <p:spTgt spid="12"/>
                                        </p:tgtEl>
                                      </p:cBhvr>
                                    </p:animEffect>
                                    <p:anim calcmode="lin" valueType="num">
                                      <p:cBhvr>
                                        <p:cTn id="69" dur="1000" fill="hold"/>
                                        <p:tgtEl>
                                          <p:spTgt spid="12"/>
                                        </p:tgtEl>
                                        <p:attrNameLst>
                                          <p:attrName>ppt_x</p:attrName>
                                        </p:attrNameLst>
                                      </p:cBhvr>
                                      <p:tavLst>
                                        <p:tav tm="0">
                                          <p:val>
                                            <p:strVal val="#ppt_x"/>
                                          </p:val>
                                        </p:tav>
                                        <p:tav tm="100000">
                                          <p:val>
                                            <p:strVal val="#ppt_x"/>
                                          </p:val>
                                        </p:tav>
                                      </p:tavLst>
                                    </p:anim>
                                    <p:anim calcmode="lin" valueType="num">
                                      <p:cBhvr>
                                        <p:cTn id="70" dur="1000" fill="hold"/>
                                        <p:tgtEl>
                                          <p:spTgt spid="12"/>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13"/>
                                        </p:tgtEl>
                                        <p:attrNameLst>
                                          <p:attrName>style.visibility</p:attrName>
                                        </p:attrNameLst>
                                      </p:cBhvr>
                                      <p:to>
                                        <p:strVal val="visible"/>
                                      </p:to>
                                    </p:set>
                                    <p:animEffect transition="in" filter="fade">
                                      <p:cBhvr>
                                        <p:cTn id="73" dur="1000"/>
                                        <p:tgtEl>
                                          <p:spTgt spid="13"/>
                                        </p:tgtEl>
                                      </p:cBhvr>
                                    </p:animEffect>
                                    <p:anim calcmode="lin" valueType="num">
                                      <p:cBhvr>
                                        <p:cTn id="74" dur="1000" fill="hold"/>
                                        <p:tgtEl>
                                          <p:spTgt spid="13"/>
                                        </p:tgtEl>
                                        <p:attrNameLst>
                                          <p:attrName>ppt_x</p:attrName>
                                        </p:attrNameLst>
                                      </p:cBhvr>
                                      <p:tavLst>
                                        <p:tav tm="0">
                                          <p:val>
                                            <p:strVal val="#ppt_x"/>
                                          </p:val>
                                        </p:tav>
                                        <p:tav tm="100000">
                                          <p:val>
                                            <p:strVal val="#ppt_x"/>
                                          </p:val>
                                        </p:tav>
                                      </p:tavLst>
                                    </p:anim>
                                    <p:anim calcmode="lin" valueType="num">
                                      <p:cBhvr>
                                        <p:cTn id="75"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2" presetClass="entr" presetSubtype="8" fill="hold" grpId="0" nodeType="clickEffect">
                                  <p:stCondLst>
                                    <p:cond delay="0"/>
                                  </p:stCondLst>
                                  <p:childTnLst>
                                    <p:set>
                                      <p:cBhvr>
                                        <p:cTn id="79" dur="1" fill="hold">
                                          <p:stCondLst>
                                            <p:cond delay="0"/>
                                          </p:stCondLst>
                                        </p:cTn>
                                        <p:tgtEl>
                                          <p:spTgt spid="14"/>
                                        </p:tgtEl>
                                        <p:attrNameLst>
                                          <p:attrName>style.visibility</p:attrName>
                                        </p:attrNameLst>
                                      </p:cBhvr>
                                      <p:to>
                                        <p:strVal val="visible"/>
                                      </p:to>
                                    </p:set>
                                    <p:animEffect transition="in" filter="wipe(left)">
                                      <p:cBhvr>
                                        <p:cTn id="8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p:bldP spid="9" grpId="0" animBg="1"/>
      <p:bldP spid="10" grpId="0"/>
      <p:bldP spid="11" grpId="0" animBg="1"/>
      <p:bldP spid="3" grpId="0" animBg="1"/>
      <p:bldP spid="12" grpId="0" animBg="1"/>
      <p:bldP spid="13" grpId="0" animBg="1"/>
      <p:bldP spid="1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001891" y="1922072"/>
            <a:ext cx="5673348" cy="584775"/>
          </a:xfrm>
          <a:prstGeom prst="rect">
            <a:avLst/>
          </a:prstGeom>
        </p:spPr>
        <p:txBody>
          <a:bodyPr wrap="none">
            <a:spAutoFit/>
          </a:bodyPr>
          <a:lstStyle/>
          <a:p>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これは日本の桜の花のようだ。</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5" name="Rectangle 14"/>
          <p:cNvSpPr/>
          <p:nvPr/>
        </p:nvSpPr>
        <p:spPr>
          <a:xfrm>
            <a:off x="1001891" y="2718061"/>
            <a:ext cx="8853706" cy="584775"/>
          </a:xfrm>
          <a:prstGeom prst="rect">
            <a:avLst/>
          </a:prstGeom>
        </p:spPr>
        <p:txBody>
          <a:bodyPr wrap="none">
            <a:spAutoFit/>
          </a:bodyPr>
          <a:lstStyle/>
          <a:p>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このプラスチックのハンバーグは本物みた</a:t>
            </a:r>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いだ。</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7" name="Rectangle 16"/>
          <p:cNvSpPr/>
          <p:nvPr/>
        </p:nvSpPr>
        <p:spPr>
          <a:xfrm>
            <a:off x="1001891" y="4309331"/>
            <a:ext cx="4442242" cy="584775"/>
          </a:xfrm>
          <a:prstGeom prst="rect">
            <a:avLst/>
          </a:prstGeom>
        </p:spPr>
        <p:txBody>
          <a:bodyPr wrap="none">
            <a:spAutoFit/>
          </a:bodyPr>
          <a:lstStyle/>
          <a:p>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夢を見ているようで</a:t>
            </a:r>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す。</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8" name="Rectangle 17"/>
          <p:cNvSpPr/>
          <p:nvPr/>
        </p:nvSpPr>
        <p:spPr>
          <a:xfrm>
            <a:off x="1001891" y="3474579"/>
            <a:ext cx="5262979" cy="584775"/>
          </a:xfrm>
          <a:prstGeom prst="rect">
            <a:avLst/>
          </a:prstGeom>
        </p:spPr>
        <p:txBody>
          <a:bodyPr wrap="none">
            <a:spAutoFit/>
          </a:bodyPr>
          <a:lstStyle/>
          <a:p>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あの建物はお寺み</a:t>
            </a:r>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た</a:t>
            </a:r>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いだね。</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9" name="Rectangle 18"/>
          <p:cNvSpPr/>
          <p:nvPr/>
        </p:nvSpPr>
        <p:spPr>
          <a:xfrm>
            <a:off x="1001891" y="5159360"/>
            <a:ext cx="6853158" cy="584775"/>
          </a:xfrm>
          <a:prstGeom prst="rect">
            <a:avLst/>
          </a:prstGeom>
        </p:spPr>
        <p:txBody>
          <a:bodyPr wrap="none">
            <a:spAutoFit/>
          </a:bodyPr>
          <a:lstStyle/>
          <a:p>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君みたいに仕事熱心な社員は少な</a:t>
            </a:r>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い</a:t>
            </a:r>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a:t>
            </a:r>
            <a:endParaRPr lang="en-US" altLang="ja-JP"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20" name="Rectangle 19"/>
          <p:cNvSpPr/>
          <p:nvPr/>
        </p:nvSpPr>
        <p:spPr>
          <a:xfrm>
            <a:off x="1001891" y="5994112"/>
            <a:ext cx="6904454" cy="584775"/>
          </a:xfrm>
          <a:prstGeom prst="rect">
            <a:avLst/>
          </a:prstGeom>
        </p:spPr>
        <p:txBody>
          <a:bodyPr wrap="none">
            <a:spAutoFit/>
          </a:bodyPr>
          <a:lstStyle/>
          <a:p>
            <a:r>
              <a:rPr lang="ja-JP" alt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僕は神戸や横浜みたいな所が好き</a:t>
            </a:r>
            <a:r>
              <a:rPr lang="ja-JP" altLang="en-US" sz="32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だ。</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pic>
        <p:nvPicPr>
          <p:cNvPr id="21" name="Picture 20"/>
          <p:cNvPicPr>
            <a:picLocks noChangeAspect="1"/>
          </p:cNvPicPr>
          <p:nvPr/>
        </p:nvPicPr>
        <p:blipFill>
          <a:blip r:embed="rId2"/>
          <a:stretch>
            <a:fillRect/>
          </a:stretch>
        </p:blipFill>
        <p:spPr>
          <a:xfrm>
            <a:off x="9709745" y="324123"/>
            <a:ext cx="2230836" cy="1368040"/>
          </a:xfrm>
          <a:prstGeom prst="rect">
            <a:avLst/>
          </a:prstGeom>
          <a:ln>
            <a:noFill/>
          </a:ln>
          <a:effectLst>
            <a:softEdge rad="112500"/>
          </a:effectLst>
        </p:spPr>
      </p:pic>
      <p:sp>
        <p:nvSpPr>
          <p:cNvPr id="9" name="Rectangle 8"/>
          <p:cNvSpPr/>
          <p:nvPr/>
        </p:nvSpPr>
        <p:spPr>
          <a:xfrm>
            <a:off x="3387809" y="1790387"/>
            <a:ext cx="800219" cy="338554"/>
          </a:xfrm>
          <a:prstGeom prst="rect">
            <a:avLst/>
          </a:prstGeom>
        </p:spPr>
        <p:txBody>
          <a:bodyPr wrap="none">
            <a:spAutoFit/>
          </a:bodyPr>
          <a:lstStyle/>
          <a:p>
            <a:r>
              <a:rPr lang="ja-JP" altLang="en-US" sz="16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さくら</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2" name="Rectangle 11"/>
          <p:cNvSpPr/>
          <p:nvPr/>
        </p:nvSpPr>
        <p:spPr>
          <a:xfrm>
            <a:off x="7054830" y="2546318"/>
            <a:ext cx="1017324" cy="338554"/>
          </a:xfrm>
          <a:prstGeom prst="rect">
            <a:avLst/>
          </a:prstGeom>
        </p:spPr>
        <p:txBody>
          <a:bodyPr wrap="square">
            <a:spAutoFit/>
          </a:bodyPr>
          <a:lstStyle/>
          <a:p>
            <a:r>
              <a:rPr lang="ja-JP" altLang="en-US" sz="16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ほんもの</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3" name="Rectangle 12"/>
          <p:cNvSpPr/>
          <p:nvPr/>
        </p:nvSpPr>
        <p:spPr>
          <a:xfrm>
            <a:off x="1096091" y="4155708"/>
            <a:ext cx="1017324" cy="338554"/>
          </a:xfrm>
          <a:prstGeom prst="rect">
            <a:avLst/>
          </a:prstGeom>
        </p:spPr>
        <p:txBody>
          <a:bodyPr wrap="square">
            <a:spAutoFit/>
          </a:bodyPr>
          <a:lstStyle/>
          <a:p>
            <a:r>
              <a:rPr lang="ja-JP" altLang="en-US" sz="16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ゆめ</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16" name="Rectangle 15"/>
          <p:cNvSpPr/>
          <p:nvPr/>
        </p:nvSpPr>
        <p:spPr>
          <a:xfrm>
            <a:off x="1029478" y="5047729"/>
            <a:ext cx="5062484" cy="338554"/>
          </a:xfrm>
          <a:prstGeom prst="rect">
            <a:avLst/>
          </a:prstGeom>
        </p:spPr>
        <p:txBody>
          <a:bodyPr wrap="square">
            <a:spAutoFit/>
          </a:bodyPr>
          <a:lstStyle/>
          <a:p>
            <a:r>
              <a:rPr lang="ja-JP" altLang="en-US" sz="16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きみ　　　　　　　　　　　　　　　　　　　　　　　　　　　　　　　　　　　　　　　　　　　　　　　　　　　　　　　　　　　　　　　　　　　　　　　　　　　　　　　　　　　　　　　　　　　　　　　　　　ねっしん</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
        <p:nvSpPr>
          <p:cNvPr id="22" name="Rectangle 21"/>
          <p:cNvSpPr/>
          <p:nvPr/>
        </p:nvSpPr>
        <p:spPr>
          <a:xfrm>
            <a:off x="1029478" y="5855766"/>
            <a:ext cx="6025352" cy="338554"/>
          </a:xfrm>
          <a:prstGeom prst="rect">
            <a:avLst/>
          </a:prstGeom>
        </p:spPr>
        <p:txBody>
          <a:bodyPr wrap="square">
            <a:spAutoFit/>
          </a:bodyPr>
          <a:lstStyle/>
          <a:p>
            <a:r>
              <a:rPr lang="ja-JP" altLang="en-US" sz="1600" dirty="0" smtClean="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rPr>
              <a:t>ぼく　　　　　　　　　　　　　　　　　　こうべ　　　　　　　　　　　　　　　　　　　　　　　　　　よこはま</a:t>
            </a:r>
            <a:endParaRPr lang="en-US" sz="3200" dirty="0">
              <a:ln w="0"/>
              <a:effectLst>
                <a:outerShdw blurRad="38100" dist="19050" dir="2700000" algn="tl" rotWithShape="0">
                  <a:schemeClr val="dk1">
                    <a:alpha val="40000"/>
                  </a:schemeClr>
                </a:outerShdw>
              </a:effectLst>
              <a:latin typeface="mikachan-P" panose="02000600000000000000" pitchFamily="2" charset="-128"/>
              <a:ea typeface="mikachan-P" panose="02000600000000000000" pitchFamily="2" charset="-128"/>
            </a:endParaRPr>
          </a:p>
        </p:txBody>
      </p:sp>
    </p:spTree>
    <p:extLst>
      <p:ext uri="{BB962C8B-B14F-4D97-AF65-F5344CB8AC3E}">
        <p14:creationId xmlns:p14="http://schemas.microsoft.com/office/powerpoint/2010/main" val="2088596173"/>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0-#ppt_w/2"/>
                                          </p:val>
                                        </p:tav>
                                        <p:tav tm="100000">
                                          <p:val>
                                            <p:strVal val="#ppt_x"/>
                                          </p:val>
                                        </p:tav>
                                      </p:tavLst>
                                    </p:anim>
                                    <p:anim calcmode="lin" valueType="num">
                                      <p:cBhvr additive="base">
                                        <p:cTn id="18" dur="500" fill="hold"/>
                                        <p:tgtEl>
                                          <p:spTgt spid="15"/>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0-#ppt_w/2"/>
                                          </p:val>
                                        </p:tav>
                                        <p:tav tm="100000">
                                          <p:val>
                                            <p:strVal val="#ppt_x"/>
                                          </p:val>
                                        </p:tav>
                                      </p:tavLst>
                                    </p:anim>
                                    <p:anim calcmode="lin" valueType="num">
                                      <p:cBhvr additive="base">
                                        <p:cTn id="22"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fill="hold"/>
                                        <p:tgtEl>
                                          <p:spTgt spid="18"/>
                                        </p:tgtEl>
                                        <p:attrNameLst>
                                          <p:attrName>ppt_x</p:attrName>
                                        </p:attrNameLst>
                                      </p:cBhvr>
                                      <p:tavLst>
                                        <p:tav tm="0">
                                          <p:val>
                                            <p:strVal val="0-#ppt_w/2"/>
                                          </p:val>
                                        </p:tav>
                                        <p:tav tm="100000">
                                          <p:val>
                                            <p:strVal val="#ppt_x"/>
                                          </p:val>
                                        </p:tav>
                                      </p:tavLst>
                                    </p:anim>
                                    <p:anim calcmode="lin" valueType="num">
                                      <p:cBhvr additive="base">
                                        <p:cTn id="28"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anim calcmode="lin" valueType="num">
                                      <p:cBhvr additive="base">
                                        <p:cTn id="33" dur="500" fill="hold"/>
                                        <p:tgtEl>
                                          <p:spTgt spid="17"/>
                                        </p:tgtEl>
                                        <p:attrNameLst>
                                          <p:attrName>ppt_x</p:attrName>
                                        </p:attrNameLst>
                                      </p:cBhvr>
                                      <p:tavLst>
                                        <p:tav tm="0">
                                          <p:val>
                                            <p:strVal val="0-#ppt_w/2"/>
                                          </p:val>
                                        </p:tav>
                                        <p:tav tm="100000">
                                          <p:val>
                                            <p:strVal val="#ppt_x"/>
                                          </p:val>
                                        </p:tav>
                                      </p:tavLst>
                                    </p:anim>
                                    <p:anim calcmode="lin" valueType="num">
                                      <p:cBhvr additive="base">
                                        <p:cTn id="34" dur="500" fill="hold"/>
                                        <p:tgtEl>
                                          <p:spTgt spid="17"/>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0-#ppt_w/2"/>
                                          </p:val>
                                        </p:tav>
                                        <p:tav tm="100000">
                                          <p:val>
                                            <p:strVal val="#ppt_x"/>
                                          </p:val>
                                        </p:tav>
                                      </p:tavLst>
                                    </p:anim>
                                    <p:anim calcmode="lin" valueType="num">
                                      <p:cBhvr additive="base">
                                        <p:cTn id="38"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additive="base">
                                        <p:cTn id="43" dur="500" fill="hold"/>
                                        <p:tgtEl>
                                          <p:spTgt spid="19"/>
                                        </p:tgtEl>
                                        <p:attrNameLst>
                                          <p:attrName>ppt_x</p:attrName>
                                        </p:attrNameLst>
                                      </p:cBhvr>
                                      <p:tavLst>
                                        <p:tav tm="0">
                                          <p:val>
                                            <p:strVal val="0-#ppt_w/2"/>
                                          </p:val>
                                        </p:tav>
                                        <p:tav tm="100000">
                                          <p:val>
                                            <p:strVal val="#ppt_x"/>
                                          </p:val>
                                        </p:tav>
                                      </p:tavLst>
                                    </p:anim>
                                    <p:anim calcmode="lin" valueType="num">
                                      <p:cBhvr additive="base">
                                        <p:cTn id="44" dur="500" fill="hold"/>
                                        <p:tgtEl>
                                          <p:spTgt spid="19"/>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0-#ppt_w/2"/>
                                          </p:val>
                                        </p:tav>
                                        <p:tav tm="100000">
                                          <p:val>
                                            <p:strVal val="#ppt_x"/>
                                          </p:val>
                                        </p:tav>
                                      </p:tavLst>
                                    </p:anim>
                                    <p:anim calcmode="lin" valueType="num">
                                      <p:cBhvr additive="base">
                                        <p:cTn id="4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grpId="0" nodeType="click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additive="base">
                                        <p:cTn id="53" dur="500" fill="hold"/>
                                        <p:tgtEl>
                                          <p:spTgt spid="20"/>
                                        </p:tgtEl>
                                        <p:attrNameLst>
                                          <p:attrName>ppt_x</p:attrName>
                                        </p:attrNameLst>
                                      </p:cBhvr>
                                      <p:tavLst>
                                        <p:tav tm="0">
                                          <p:val>
                                            <p:strVal val="0-#ppt_w/2"/>
                                          </p:val>
                                        </p:tav>
                                        <p:tav tm="100000">
                                          <p:val>
                                            <p:strVal val="#ppt_x"/>
                                          </p:val>
                                        </p:tav>
                                      </p:tavLst>
                                    </p:anim>
                                    <p:anim calcmode="lin" valueType="num">
                                      <p:cBhvr additive="base">
                                        <p:cTn id="54" dur="500" fill="hold"/>
                                        <p:tgtEl>
                                          <p:spTgt spid="20"/>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additive="base">
                                        <p:cTn id="57" dur="500" fill="hold"/>
                                        <p:tgtEl>
                                          <p:spTgt spid="22"/>
                                        </p:tgtEl>
                                        <p:attrNameLst>
                                          <p:attrName>ppt_x</p:attrName>
                                        </p:attrNameLst>
                                      </p:cBhvr>
                                      <p:tavLst>
                                        <p:tav tm="0">
                                          <p:val>
                                            <p:strVal val="0-#ppt_w/2"/>
                                          </p:val>
                                        </p:tav>
                                        <p:tav tm="100000">
                                          <p:val>
                                            <p:strVal val="#ppt_x"/>
                                          </p:val>
                                        </p:tav>
                                      </p:tavLst>
                                    </p:anim>
                                    <p:anim calcmode="lin" valueType="num">
                                      <p:cBhvr additive="base">
                                        <p:cTn id="58"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7" grpId="0"/>
      <p:bldP spid="18" grpId="0"/>
      <p:bldP spid="19" grpId="0"/>
      <p:bldP spid="20" grpId="0"/>
      <p:bldP spid="9" grpId="0"/>
      <p:bldP spid="12" grpId="0"/>
      <p:bldP spid="13" grpId="0"/>
      <p:bldP spid="16" grpId="0"/>
      <p:bldP spid="2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039229" y="322587"/>
            <a:ext cx="9019420" cy="6166632"/>
          </a:xfrm>
          <a:prstGeom prst="rect">
            <a:avLst/>
          </a:prstGeom>
        </p:spPr>
      </p:pic>
      <p:pic>
        <p:nvPicPr>
          <p:cNvPr id="2" name="Picture 1"/>
          <p:cNvPicPr>
            <a:picLocks noChangeAspect="1"/>
          </p:cNvPicPr>
          <p:nvPr/>
        </p:nvPicPr>
        <p:blipFill>
          <a:blip r:embed="rId3"/>
          <a:stretch>
            <a:fillRect/>
          </a:stretch>
        </p:blipFill>
        <p:spPr>
          <a:xfrm>
            <a:off x="322342" y="246957"/>
            <a:ext cx="6624468" cy="6390952"/>
          </a:xfrm>
          <a:prstGeom prst="rect">
            <a:avLst/>
          </a:prstGeom>
          <a:ln w="88900" cap="sq" cmpd="thickThin">
            <a:solidFill>
              <a:srgbClr val="000000"/>
            </a:solidFill>
            <a:prstDash val="solid"/>
            <a:miter lim="800000"/>
          </a:ln>
          <a:effectLst>
            <a:innerShdw blurRad="76200">
              <a:srgbClr val="000000"/>
            </a:innerShdw>
          </a:effectLst>
        </p:spPr>
      </p:pic>
      <p:sp>
        <p:nvSpPr>
          <p:cNvPr id="4" name="Rounded Rectangle 3"/>
          <p:cNvSpPr/>
          <p:nvPr/>
        </p:nvSpPr>
        <p:spPr>
          <a:xfrm>
            <a:off x="453911" y="763096"/>
            <a:ext cx="4460167" cy="26313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388126" y="2624788"/>
            <a:ext cx="1776173" cy="23682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p:cNvSpPr/>
          <p:nvPr/>
        </p:nvSpPr>
        <p:spPr>
          <a:xfrm>
            <a:off x="2336434" y="2973446"/>
            <a:ext cx="2952613" cy="257654"/>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p:cNvSpPr/>
          <p:nvPr/>
        </p:nvSpPr>
        <p:spPr>
          <a:xfrm>
            <a:off x="453911" y="3723385"/>
            <a:ext cx="6407378" cy="246832"/>
          </a:xfrm>
          <a:prstGeom prst="round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p:cNvSpPr/>
          <p:nvPr/>
        </p:nvSpPr>
        <p:spPr>
          <a:xfrm>
            <a:off x="453911" y="4092874"/>
            <a:ext cx="4032570" cy="262038"/>
          </a:xfrm>
          <a:prstGeom prst="round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p:cNvSpPr/>
          <p:nvPr/>
        </p:nvSpPr>
        <p:spPr>
          <a:xfrm>
            <a:off x="2769513" y="4427031"/>
            <a:ext cx="2782671" cy="283115"/>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27"/>
          <p:cNvSpPr/>
          <p:nvPr/>
        </p:nvSpPr>
        <p:spPr>
          <a:xfrm>
            <a:off x="422114" y="5178313"/>
            <a:ext cx="2571066" cy="27376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0124964"/>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barn(inVertical)">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barn(inVertical)">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barn(inVertical)">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barn(inVertical)">
                                      <p:cBhvr>
                                        <p:cTn id="29" dur="500"/>
                                        <p:tgtEl>
                                          <p:spTgt spid="24"/>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barn(inVertical)">
                                      <p:cBhvr>
                                        <p:cTn id="34" dur="500"/>
                                        <p:tgtEl>
                                          <p:spTgt spid="25"/>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barn(inVertical)">
                                      <p:cBhvr>
                                        <p:cTn id="39" dur="500"/>
                                        <p:tgtEl>
                                          <p:spTgt spid="26"/>
                                        </p:tgtEl>
                                      </p:cBhvr>
                                    </p:animEffect>
                                  </p:childTnLst>
                                </p:cTn>
                              </p:par>
                            </p:childTnLst>
                          </p:cTn>
                        </p:par>
                      </p:childTnLst>
                    </p:cTn>
                  </p:par>
                  <p:par>
                    <p:cTn id="40" fill="hold">
                      <p:stCondLst>
                        <p:cond delay="indefinite"/>
                      </p:stCondLst>
                      <p:childTnLst>
                        <p:par>
                          <p:cTn id="41" fill="hold">
                            <p:stCondLst>
                              <p:cond delay="0"/>
                            </p:stCondLst>
                            <p:childTnLst>
                              <p:par>
                                <p:cTn id="42" presetID="16" presetClass="entr" presetSubtype="21" fill="hold" grpId="0" nodeType="click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barn(inVertical)">
                                      <p:cBhvr>
                                        <p:cTn id="44" dur="500"/>
                                        <p:tgtEl>
                                          <p:spTgt spid="27"/>
                                        </p:tgtEl>
                                      </p:cBhvr>
                                    </p:animEffect>
                                  </p:childTnLst>
                                </p:cTn>
                              </p:par>
                            </p:childTnLst>
                          </p:cTn>
                        </p:par>
                      </p:childTnLst>
                    </p:cTn>
                  </p:par>
                  <p:par>
                    <p:cTn id="45" fill="hold">
                      <p:stCondLst>
                        <p:cond delay="indefinite"/>
                      </p:stCondLst>
                      <p:childTnLst>
                        <p:par>
                          <p:cTn id="46" fill="hold">
                            <p:stCondLst>
                              <p:cond delay="0"/>
                            </p:stCondLst>
                            <p:childTnLst>
                              <p:par>
                                <p:cTn id="47" presetID="16" presetClass="entr" presetSubtype="21" fill="hold" grpId="0" nodeType="click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barn(inVertical)">
                                      <p:cBhvr>
                                        <p:cTn id="49"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P spid="24" grpId="0" animBg="1"/>
      <p:bldP spid="25" grpId="0" animBg="1"/>
      <p:bldP spid="26" grpId="0" animBg="1"/>
      <p:bldP spid="27" grpId="0" animBg="1"/>
      <p:bldP spid="2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 Same Side Corner Rectangle 2"/>
          <p:cNvSpPr/>
          <p:nvPr/>
        </p:nvSpPr>
        <p:spPr>
          <a:xfrm>
            <a:off x="1531806" y="381320"/>
            <a:ext cx="2903316" cy="828554"/>
          </a:xfrm>
          <a:prstGeom prst="round2Same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4000" dirty="0" smtClean="0">
                <a:latin typeface="HGPSoeiKakugothicUB" panose="020B0900000000000000" pitchFamily="50" charset="-128"/>
                <a:ea typeface="HGPSoeiKakugothicUB" panose="020B0900000000000000" pitchFamily="50" charset="-128"/>
              </a:rPr>
              <a:t>第１０課</a:t>
            </a:r>
            <a:endParaRPr lang="en-US" sz="4000" dirty="0">
              <a:latin typeface="HGPSoeiKakugothicUB" panose="020B0900000000000000" pitchFamily="50" charset="-128"/>
              <a:ea typeface="HGPSoeiKakugothicUB" panose="020B0900000000000000" pitchFamily="50" charset="-128"/>
            </a:endParaRPr>
          </a:p>
        </p:txBody>
      </p:sp>
      <p:pic>
        <p:nvPicPr>
          <p:cNvPr id="4" name="Picture 3"/>
          <p:cNvPicPr>
            <a:picLocks noChangeAspect="1"/>
          </p:cNvPicPr>
          <p:nvPr/>
        </p:nvPicPr>
        <p:blipFill>
          <a:blip r:embed="rId2"/>
          <a:stretch>
            <a:fillRect/>
          </a:stretch>
        </p:blipFill>
        <p:spPr>
          <a:xfrm>
            <a:off x="0" y="138896"/>
            <a:ext cx="1535374" cy="6134642"/>
          </a:xfrm>
          <a:prstGeom prst="rect">
            <a:avLst/>
          </a:prstGeom>
          <a:ln>
            <a:noFill/>
          </a:ln>
          <a:effectLst>
            <a:softEdge rad="112500"/>
          </a:effectLst>
        </p:spPr>
      </p:pic>
      <p:pic>
        <p:nvPicPr>
          <p:cNvPr id="6" name="Picture 5"/>
          <p:cNvPicPr>
            <a:picLocks noChangeAspect="1"/>
          </p:cNvPicPr>
          <p:nvPr/>
        </p:nvPicPr>
        <p:blipFill>
          <a:blip r:embed="rId3"/>
          <a:stretch>
            <a:fillRect/>
          </a:stretch>
        </p:blipFill>
        <p:spPr>
          <a:xfrm rot="21367093">
            <a:off x="1441253" y="45355"/>
            <a:ext cx="842962" cy="8429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Picture 8"/>
          <p:cNvPicPr>
            <a:picLocks noChangeAspect="1"/>
          </p:cNvPicPr>
          <p:nvPr/>
        </p:nvPicPr>
        <p:blipFill>
          <a:blip r:embed="rId4"/>
          <a:stretch>
            <a:fillRect/>
          </a:stretch>
        </p:blipFill>
        <p:spPr>
          <a:xfrm>
            <a:off x="1862734" y="1243235"/>
            <a:ext cx="6139094" cy="4347238"/>
          </a:xfrm>
          <a:prstGeom prst="rect">
            <a:avLst/>
          </a:prstGeom>
          <a:ln>
            <a:noFill/>
          </a:ln>
          <a:effectLst>
            <a:softEdge rad="112500"/>
          </a:effectLst>
        </p:spPr>
      </p:pic>
      <p:pic>
        <p:nvPicPr>
          <p:cNvPr id="10" name="Picture 9"/>
          <p:cNvPicPr>
            <a:picLocks noChangeAspect="1"/>
          </p:cNvPicPr>
          <p:nvPr/>
        </p:nvPicPr>
        <p:blipFill>
          <a:blip r:embed="rId5"/>
          <a:stretch>
            <a:fillRect/>
          </a:stretch>
        </p:blipFill>
        <p:spPr>
          <a:xfrm>
            <a:off x="8150908" y="1243235"/>
            <a:ext cx="3466577" cy="4374259"/>
          </a:xfrm>
          <a:prstGeom prst="rect">
            <a:avLst/>
          </a:prstGeom>
          <a:ln>
            <a:noFill/>
          </a:ln>
          <a:effectLst>
            <a:softEdge rad="112500"/>
          </a:effectLst>
        </p:spPr>
      </p:pic>
      <p:sp>
        <p:nvSpPr>
          <p:cNvPr id="5" name="Round Diagonal Corner Rectangle 4"/>
          <p:cNvSpPr/>
          <p:nvPr/>
        </p:nvSpPr>
        <p:spPr>
          <a:xfrm>
            <a:off x="65784" y="5278245"/>
            <a:ext cx="11991519" cy="1450413"/>
          </a:xfrm>
          <a:prstGeom prst="round2Diag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ja-JP" altLang="en-US" sz="8800" dirty="0" smtClean="0">
                <a:latin typeface="mikachan-PB" panose="02000600000000000000" pitchFamily="2" charset="-128"/>
                <a:ea typeface="mikachan-PB" panose="02000600000000000000" pitchFamily="2" charset="-128"/>
              </a:rPr>
              <a:t>ガイドブックを片手に</a:t>
            </a:r>
            <a:endParaRPr lang="en-US" sz="8800" dirty="0">
              <a:latin typeface="mikachan-PB" panose="02000600000000000000" pitchFamily="2" charset="-128"/>
              <a:ea typeface="mikachan-PB" panose="02000600000000000000" pitchFamily="2" charset="-128"/>
            </a:endParaRPr>
          </a:p>
        </p:txBody>
      </p:sp>
    </p:spTree>
    <p:extLst>
      <p:ext uri="{BB962C8B-B14F-4D97-AF65-F5344CB8AC3E}">
        <p14:creationId xmlns:p14="http://schemas.microsoft.com/office/powerpoint/2010/main" val="348279106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3276600" y="3124200"/>
            <a:ext cx="548640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5" name="Straight Connector 4"/>
          <p:cNvCxnSpPr/>
          <p:nvPr/>
        </p:nvCxnSpPr>
        <p:spPr>
          <a:xfrm>
            <a:off x="3581400" y="2933700"/>
            <a:ext cx="0" cy="381000"/>
          </a:xfrm>
          <a:prstGeom prst="line">
            <a:avLst/>
          </a:prstGeom>
        </p:spPr>
        <p:style>
          <a:lnRef idx="3">
            <a:schemeClr val="accent2"/>
          </a:lnRef>
          <a:fillRef idx="0">
            <a:schemeClr val="accent2"/>
          </a:fillRef>
          <a:effectRef idx="2">
            <a:schemeClr val="accent2"/>
          </a:effectRef>
          <a:fontRef idx="minor">
            <a:schemeClr val="tx1"/>
          </a:fontRef>
        </p:style>
      </p:cxnSp>
      <p:cxnSp>
        <p:nvCxnSpPr>
          <p:cNvPr id="7" name="Straight Connector 6"/>
          <p:cNvCxnSpPr/>
          <p:nvPr/>
        </p:nvCxnSpPr>
        <p:spPr>
          <a:xfrm>
            <a:off x="8458200" y="2933700"/>
            <a:ext cx="0" cy="381000"/>
          </a:xfrm>
          <a:prstGeom prst="line">
            <a:avLst/>
          </a:prstGeom>
        </p:spPr>
        <p:style>
          <a:lnRef idx="3">
            <a:schemeClr val="accent2"/>
          </a:lnRef>
          <a:fillRef idx="0">
            <a:schemeClr val="accent2"/>
          </a:fillRef>
          <a:effectRef idx="2">
            <a:schemeClr val="accent2"/>
          </a:effectRef>
          <a:fontRef idx="minor">
            <a:schemeClr val="tx1"/>
          </a:fontRef>
        </p:style>
      </p:cxnSp>
      <p:sp>
        <p:nvSpPr>
          <p:cNvPr id="4101" name="TextBox 7"/>
          <p:cNvSpPr txBox="1">
            <a:spLocks noChangeArrowheads="1"/>
          </p:cNvSpPr>
          <p:nvPr/>
        </p:nvSpPr>
        <p:spPr bwMode="auto">
          <a:xfrm>
            <a:off x="3276600" y="2514600"/>
            <a:ext cx="838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a:latin typeface="NtMotoyaKyotai" panose="02020300000000000000" pitchFamily="18" charset="-128"/>
                <a:ea typeface="NtMotoyaKyotai" panose="02020300000000000000" pitchFamily="18" charset="-128"/>
              </a:rPr>
              <a:t>８時</a:t>
            </a:r>
            <a:endParaRPr lang="en-US" altLang="en-US">
              <a:latin typeface="NtMotoyaKyotai" panose="02020300000000000000" pitchFamily="18" charset="-128"/>
              <a:ea typeface="NtMotoyaKyotai" panose="02020300000000000000" pitchFamily="18" charset="-128"/>
            </a:endParaRPr>
          </a:p>
        </p:txBody>
      </p:sp>
      <p:sp>
        <p:nvSpPr>
          <p:cNvPr id="4102" name="TextBox 8"/>
          <p:cNvSpPr txBox="1">
            <a:spLocks noChangeArrowheads="1"/>
          </p:cNvSpPr>
          <p:nvPr/>
        </p:nvSpPr>
        <p:spPr bwMode="auto">
          <a:xfrm>
            <a:off x="8039100" y="2514600"/>
            <a:ext cx="12573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ja-JP" altLang="en-US">
                <a:latin typeface="NtMotoyaKyotai" panose="02020300000000000000" pitchFamily="18" charset="-128"/>
                <a:ea typeface="NtMotoyaKyotai" panose="02020300000000000000" pitchFamily="18" charset="-128"/>
              </a:rPr>
              <a:t>８時半</a:t>
            </a:r>
            <a:endParaRPr lang="en-US" altLang="en-US">
              <a:latin typeface="NtMotoyaKyotai" panose="02020300000000000000" pitchFamily="18" charset="-128"/>
              <a:ea typeface="NtMotoyaKyotai" panose="02020300000000000000" pitchFamily="18" charset="-128"/>
            </a:endParaRPr>
          </a:p>
        </p:txBody>
      </p:sp>
      <p:cxnSp>
        <p:nvCxnSpPr>
          <p:cNvPr id="12" name="Curved Connector 11"/>
          <p:cNvCxnSpPr>
            <a:stCxn id="4101" idx="0"/>
          </p:cNvCxnSpPr>
          <p:nvPr/>
        </p:nvCxnSpPr>
        <p:spPr>
          <a:xfrm rot="5400000" flipH="1" flipV="1">
            <a:off x="4743450" y="1085850"/>
            <a:ext cx="381000" cy="2476500"/>
          </a:xfrm>
          <a:prstGeom prst="curvedConnector2">
            <a:avLst/>
          </a:prstGeom>
        </p:spPr>
        <p:style>
          <a:lnRef idx="1">
            <a:schemeClr val="accent1"/>
          </a:lnRef>
          <a:fillRef idx="0">
            <a:schemeClr val="accent1"/>
          </a:fillRef>
          <a:effectRef idx="0">
            <a:schemeClr val="accent1"/>
          </a:effectRef>
          <a:fontRef idx="minor">
            <a:schemeClr val="tx1"/>
          </a:fontRef>
        </p:style>
      </p:cxnSp>
      <p:cxnSp>
        <p:nvCxnSpPr>
          <p:cNvPr id="14" name="Curved Connector 13"/>
          <p:cNvCxnSpPr>
            <a:endCxn id="4102" idx="0"/>
          </p:cNvCxnSpPr>
          <p:nvPr/>
        </p:nvCxnSpPr>
        <p:spPr>
          <a:xfrm>
            <a:off x="6172200" y="2133600"/>
            <a:ext cx="2495550" cy="381000"/>
          </a:xfrm>
          <a:prstGeom prst="curvedConnector2">
            <a:avLst/>
          </a:prstGeom>
        </p:spPr>
        <p:style>
          <a:lnRef idx="1">
            <a:schemeClr val="accent1"/>
          </a:lnRef>
          <a:fillRef idx="0">
            <a:schemeClr val="accent1"/>
          </a:fillRef>
          <a:effectRef idx="0">
            <a:schemeClr val="accent1"/>
          </a:effectRef>
          <a:fontRef idx="minor">
            <a:schemeClr val="tx1"/>
          </a:fontRef>
        </p:style>
      </p:cxnSp>
      <p:sp>
        <p:nvSpPr>
          <p:cNvPr id="4105" name="TextBox 14"/>
          <p:cNvSpPr txBox="1">
            <a:spLocks noChangeArrowheads="1"/>
          </p:cNvSpPr>
          <p:nvPr/>
        </p:nvSpPr>
        <p:spPr bwMode="auto">
          <a:xfrm>
            <a:off x="4838700" y="2059079"/>
            <a:ext cx="2762250" cy="400050"/>
          </a:xfrm>
          <a:prstGeom prst="rect">
            <a:avLst/>
          </a:prstGeom>
          <a:noFill/>
          <a:ln>
            <a:noFill/>
          </a:ln>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ja-JP" altLang="en-US" sz="2000">
                <a:latin typeface="NtMotoyaKyotai" panose="02020300000000000000" pitchFamily="18" charset="-128"/>
                <a:ea typeface="NtMotoyaKyotai" panose="02020300000000000000" pitchFamily="18" charset="-128"/>
              </a:rPr>
              <a:t>ご飯を　食べる</a:t>
            </a:r>
            <a:endParaRPr lang="en-US" altLang="en-US" sz="2000">
              <a:latin typeface="NtMotoyaKyotai" panose="02020300000000000000" pitchFamily="18" charset="-128"/>
              <a:ea typeface="NtMotoyaKyotai" panose="02020300000000000000" pitchFamily="18" charset="-128"/>
            </a:endParaRPr>
          </a:p>
        </p:txBody>
      </p:sp>
      <p:sp>
        <p:nvSpPr>
          <p:cNvPr id="16" name="Oval 15"/>
          <p:cNvSpPr/>
          <p:nvPr/>
        </p:nvSpPr>
        <p:spPr>
          <a:xfrm>
            <a:off x="3276600" y="2974975"/>
            <a:ext cx="304800" cy="304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7" name="Oval 16"/>
          <p:cNvSpPr/>
          <p:nvPr/>
        </p:nvSpPr>
        <p:spPr>
          <a:xfrm>
            <a:off x="8464550" y="2971800"/>
            <a:ext cx="304800" cy="304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8" name="Oval 17"/>
          <p:cNvSpPr/>
          <p:nvPr/>
        </p:nvSpPr>
        <p:spPr>
          <a:xfrm>
            <a:off x="4267200" y="2971800"/>
            <a:ext cx="304800" cy="304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9" name="Oval 18"/>
          <p:cNvSpPr/>
          <p:nvPr/>
        </p:nvSpPr>
        <p:spPr>
          <a:xfrm>
            <a:off x="4933950" y="2971800"/>
            <a:ext cx="304800" cy="304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0" name="Oval 19"/>
          <p:cNvSpPr/>
          <p:nvPr/>
        </p:nvSpPr>
        <p:spPr>
          <a:xfrm>
            <a:off x="5661025" y="2971800"/>
            <a:ext cx="304800" cy="304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1" name="Oval 20"/>
          <p:cNvSpPr/>
          <p:nvPr/>
        </p:nvSpPr>
        <p:spPr>
          <a:xfrm>
            <a:off x="6553200" y="2971800"/>
            <a:ext cx="304800" cy="304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2" name="Oval 21"/>
          <p:cNvSpPr/>
          <p:nvPr/>
        </p:nvSpPr>
        <p:spPr>
          <a:xfrm>
            <a:off x="7231063" y="2982913"/>
            <a:ext cx="304800" cy="304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3" name="Oval 22"/>
          <p:cNvSpPr/>
          <p:nvPr/>
        </p:nvSpPr>
        <p:spPr>
          <a:xfrm>
            <a:off x="7886700" y="2971800"/>
            <a:ext cx="304800" cy="304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4" name="8-Point Star 23"/>
          <p:cNvSpPr/>
          <p:nvPr/>
        </p:nvSpPr>
        <p:spPr>
          <a:xfrm>
            <a:off x="3124200" y="3314700"/>
            <a:ext cx="762000" cy="571500"/>
          </a:xfrm>
          <a:prstGeom prst="star8">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ja-JP" altLang="en-US" dirty="0">
                <a:latin typeface="HGSeikaishotaiPRO" pitchFamily="65" charset="-128"/>
                <a:ea typeface="HGSeikaishotaiPRO" pitchFamily="65" charset="-128"/>
              </a:rPr>
              <a:t>①</a:t>
            </a:r>
            <a:endParaRPr lang="en-US" dirty="0">
              <a:latin typeface="HGSeikaishotaiPRO" pitchFamily="65" charset="-128"/>
              <a:ea typeface="HGSeikaishotaiPRO" pitchFamily="65" charset="-128"/>
            </a:endParaRPr>
          </a:p>
        </p:txBody>
      </p:sp>
      <p:sp>
        <p:nvSpPr>
          <p:cNvPr id="25" name="8-Point Star 24"/>
          <p:cNvSpPr/>
          <p:nvPr/>
        </p:nvSpPr>
        <p:spPr>
          <a:xfrm>
            <a:off x="8235950" y="3287713"/>
            <a:ext cx="762000" cy="571500"/>
          </a:xfrm>
          <a:prstGeom prst="star8">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dirty="0">
                <a:latin typeface="HGSeikaishotaiPRO" pitchFamily="65" charset="-128"/>
                <a:ea typeface="HGSeikaishotaiPRO" pitchFamily="65" charset="-128"/>
              </a:rPr>
              <a:t>③</a:t>
            </a:r>
            <a:endParaRPr lang="en-US" dirty="0">
              <a:latin typeface="HGSeikaishotaiPRO" pitchFamily="65" charset="-128"/>
              <a:ea typeface="HGSeikaishotaiPRO" pitchFamily="65" charset="-128"/>
            </a:endParaRPr>
          </a:p>
        </p:txBody>
      </p:sp>
      <p:sp>
        <p:nvSpPr>
          <p:cNvPr id="26" name="Right Brace 25"/>
          <p:cNvSpPr/>
          <p:nvPr/>
        </p:nvSpPr>
        <p:spPr>
          <a:xfrm rot="5400000">
            <a:off x="5970588" y="1436688"/>
            <a:ext cx="457200" cy="3984625"/>
          </a:xfrm>
          <a:prstGeom prst="rightBrace">
            <a:avLst/>
          </a:prstGeom>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a:p>
        </p:txBody>
      </p:sp>
      <p:sp>
        <p:nvSpPr>
          <p:cNvPr id="27" name="8-Point Star 26"/>
          <p:cNvSpPr/>
          <p:nvPr/>
        </p:nvSpPr>
        <p:spPr>
          <a:xfrm>
            <a:off x="5818188" y="3573463"/>
            <a:ext cx="762000" cy="571500"/>
          </a:xfrm>
          <a:prstGeom prst="star8">
            <a:avLst/>
          </a:prstGeom>
        </p:spPr>
        <p:style>
          <a:lnRef idx="2">
            <a:schemeClr val="accent5"/>
          </a:lnRef>
          <a:fillRef idx="1">
            <a:schemeClr val="lt1"/>
          </a:fillRef>
          <a:effectRef idx="0">
            <a:schemeClr val="accent5"/>
          </a:effectRef>
          <a:fontRef idx="minor">
            <a:schemeClr val="dk1"/>
          </a:fontRef>
        </p:style>
        <p:txBody>
          <a:bodyPr anchor="ctr"/>
          <a:lstStyle/>
          <a:p>
            <a:pPr algn="ctr">
              <a:defRPr/>
            </a:pPr>
            <a:r>
              <a:rPr lang="ja-JP" altLang="en-US" dirty="0">
                <a:latin typeface="HGSeikaishotaiPRO" pitchFamily="65" charset="-128"/>
                <a:ea typeface="HGSeikaishotaiPRO" pitchFamily="65" charset="-128"/>
              </a:rPr>
              <a:t>②</a:t>
            </a:r>
            <a:endParaRPr lang="en-US" dirty="0">
              <a:latin typeface="HGSeikaishotaiPRO" pitchFamily="65" charset="-128"/>
              <a:ea typeface="HGSeikaishotaiPRO" pitchFamily="65" charset="-128"/>
            </a:endParaRPr>
          </a:p>
        </p:txBody>
      </p:sp>
      <p:sp>
        <p:nvSpPr>
          <p:cNvPr id="28" name="8-Point Star 27"/>
          <p:cNvSpPr/>
          <p:nvPr/>
        </p:nvSpPr>
        <p:spPr>
          <a:xfrm>
            <a:off x="2362200" y="4524375"/>
            <a:ext cx="762000" cy="571500"/>
          </a:xfrm>
          <a:prstGeom prst="star8">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ja-JP" altLang="en-US" dirty="0">
                <a:latin typeface="HGSeikaishotaiPRO" pitchFamily="65" charset="-128"/>
                <a:ea typeface="HGSeikaishotaiPRO" pitchFamily="65" charset="-128"/>
              </a:rPr>
              <a:t>①</a:t>
            </a:r>
            <a:endParaRPr lang="en-US" dirty="0">
              <a:latin typeface="HGSeikaishotaiPRO" pitchFamily="65" charset="-128"/>
              <a:ea typeface="HGSeikaishotaiPRO" pitchFamily="65" charset="-128"/>
            </a:endParaRPr>
          </a:p>
        </p:txBody>
      </p:sp>
      <p:sp>
        <p:nvSpPr>
          <p:cNvPr id="29" name="8-Point Star 28"/>
          <p:cNvSpPr/>
          <p:nvPr/>
        </p:nvSpPr>
        <p:spPr>
          <a:xfrm>
            <a:off x="2362200" y="5313363"/>
            <a:ext cx="762000" cy="571500"/>
          </a:xfrm>
          <a:prstGeom prst="star8">
            <a:avLst/>
          </a:prstGeom>
        </p:spPr>
        <p:style>
          <a:lnRef idx="2">
            <a:schemeClr val="accent5"/>
          </a:lnRef>
          <a:fillRef idx="1">
            <a:schemeClr val="lt1"/>
          </a:fillRef>
          <a:effectRef idx="0">
            <a:schemeClr val="accent5"/>
          </a:effectRef>
          <a:fontRef idx="minor">
            <a:schemeClr val="dk1"/>
          </a:fontRef>
        </p:style>
        <p:txBody>
          <a:bodyPr anchor="ctr"/>
          <a:lstStyle/>
          <a:p>
            <a:pPr algn="ctr">
              <a:defRPr/>
            </a:pPr>
            <a:r>
              <a:rPr lang="ja-JP" altLang="en-US" dirty="0">
                <a:latin typeface="HGSeikaishotaiPRO" pitchFamily="65" charset="-128"/>
                <a:ea typeface="HGSeikaishotaiPRO" pitchFamily="65" charset="-128"/>
              </a:rPr>
              <a:t>②</a:t>
            </a:r>
            <a:endParaRPr lang="en-US" dirty="0">
              <a:latin typeface="HGSeikaishotaiPRO" pitchFamily="65" charset="-128"/>
              <a:ea typeface="HGSeikaishotaiPRO" pitchFamily="65" charset="-128"/>
            </a:endParaRPr>
          </a:p>
        </p:txBody>
      </p:sp>
      <p:sp>
        <p:nvSpPr>
          <p:cNvPr id="30" name="8-Point Star 29"/>
          <p:cNvSpPr/>
          <p:nvPr/>
        </p:nvSpPr>
        <p:spPr>
          <a:xfrm>
            <a:off x="2362200" y="6096000"/>
            <a:ext cx="762000" cy="571500"/>
          </a:xfrm>
          <a:prstGeom prst="star8">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dirty="0">
                <a:latin typeface="HGSeikaishotaiPRO" pitchFamily="65" charset="-128"/>
                <a:ea typeface="HGSeikaishotaiPRO" pitchFamily="65" charset="-128"/>
              </a:rPr>
              <a:t>③</a:t>
            </a:r>
            <a:endParaRPr lang="en-US" dirty="0">
              <a:latin typeface="HGSeikaishotaiPRO" pitchFamily="65" charset="-128"/>
              <a:ea typeface="HGSeikaishotaiPRO" pitchFamily="65" charset="-128"/>
            </a:endParaRPr>
          </a:p>
        </p:txBody>
      </p:sp>
      <p:sp>
        <p:nvSpPr>
          <p:cNvPr id="31" name="Rounded Rectangle 30"/>
          <p:cNvSpPr/>
          <p:nvPr/>
        </p:nvSpPr>
        <p:spPr>
          <a:xfrm>
            <a:off x="3286125" y="4495800"/>
            <a:ext cx="5791200" cy="62865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ご飯を　食べる　ところです。</a:t>
            </a:r>
            <a:endParaRPr lang="en-US" sz="2800" dirty="0">
              <a:latin typeface="NtMotoyaKyotai" pitchFamily="18" charset="-128"/>
              <a:ea typeface="NtMotoyaKyotai" pitchFamily="18" charset="-128"/>
            </a:endParaRPr>
          </a:p>
        </p:txBody>
      </p:sp>
      <p:sp>
        <p:nvSpPr>
          <p:cNvPr id="32" name="Rounded Rectangle 31"/>
          <p:cNvSpPr/>
          <p:nvPr/>
        </p:nvSpPr>
        <p:spPr>
          <a:xfrm>
            <a:off x="3286126" y="5284788"/>
            <a:ext cx="6467475" cy="628650"/>
          </a:xfrm>
          <a:prstGeom prst="roundRect">
            <a:avLst/>
          </a:prstGeom>
        </p:spPr>
        <p:style>
          <a:lnRef idx="2">
            <a:schemeClr val="accent5"/>
          </a:lnRef>
          <a:fillRef idx="1">
            <a:schemeClr val="lt1"/>
          </a:fillRef>
          <a:effectRef idx="0">
            <a:schemeClr val="accent5"/>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ご飯を　食べている　ところです。</a:t>
            </a:r>
            <a:endParaRPr lang="en-US" sz="2800" dirty="0">
              <a:latin typeface="NtMotoyaKyotai" pitchFamily="18" charset="-128"/>
              <a:ea typeface="NtMotoyaKyotai" pitchFamily="18" charset="-128"/>
            </a:endParaRPr>
          </a:p>
        </p:txBody>
      </p:sp>
      <p:sp>
        <p:nvSpPr>
          <p:cNvPr id="33" name="Rounded Rectangle 32"/>
          <p:cNvSpPr/>
          <p:nvPr/>
        </p:nvSpPr>
        <p:spPr>
          <a:xfrm>
            <a:off x="3286125" y="6067425"/>
            <a:ext cx="5791200" cy="628650"/>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ご飯を　食べた　ところです。</a:t>
            </a:r>
            <a:endParaRPr lang="en-US" sz="2800" dirty="0">
              <a:latin typeface="NtMotoyaKyotai" pitchFamily="18" charset="-128"/>
              <a:ea typeface="NtMotoyaKyotai" pitchFamily="18" charset="-128"/>
            </a:endParaRPr>
          </a:p>
        </p:txBody>
      </p:sp>
      <p:sp>
        <p:nvSpPr>
          <p:cNvPr id="34" name="Rounded Rectangle 33"/>
          <p:cNvSpPr/>
          <p:nvPr/>
        </p:nvSpPr>
        <p:spPr>
          <a:xfrm rot="21246593">
            <a:off x="1780033" y="173661"/>
            <a:ext cx="4191000" cy="1350888"/>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sz="2000" dirty="0">
                <a:solidFill>
                  <a:srgbClr val="FFFFFF"/>
                </a:solidFill>
                <a:latin typeface="Tahoma" pitchFamily="34" charset="0"/>
                <a:cs typeface="Tahoma" pitchFamily="34" charset="0"/>
              </a:rPr>
              <a:t>CÁC MẪU CÂU THỂ HIỆN</a:t>
            </a:r>
            <a:br>
              <a:rPr lang="en-US" sz="2000" dirty="0">
                <a:solidFill>
                  <a:srgbClr val="FFFFFF"/>
                </a:solidFill>
                <a:latin typeface="Tahoma" pitchFamily="34" charset="0"/>
                <a:cs typeface="Tahoma" pitchFamily="34" charset="0"/>
              </a:rPr>
            </a:br>
            <a:r>
              <a:rPr lang="en-US" sz="2800" dirty="0">
                <a:solidFill>
                  <a:srgbClr val="FFFFFF"/>
                </a:solidFill>
                <a:latin typeface="Tahoma" pitchFamily="34" charset="0"/>
                <a:cs typeface="Tahoma" pitchFamily="34" charset="0"/>
              </a:rPr>
              <a:t>THỜI ĐIỂM XẢY RA HÀNH ĐỘNG</a:t>
            </a:r>
          </a:p>
        </p:txBody>
      </p:sp>
      <p:sp>
        <p:nvSpPr>
          <p:cNvPr id="35" name="Rounded Rectangle 34"/>
          <p:cNvSpPr/>
          <p:nvPr/>
        </p:nvSpPr>
        <p:spPr>
          <a:xfrm rot="224693">
            <a:off x="7535142" y="304800"/>
            <a:ext cx="2828059" cy="990600"/>
          </a:xfrm>
          <a:prstGeom prst="roundRect">
            <a:avLst/>
          </a:prstGeom>
          <a:effectLst>
            <a:outerShdw blurRad="40000" dist="23000" dir="5400000" rotWithShape="0">
              <a:srgbClr val="000000">
                <a:alpha val="35000"/>
              </a:srgbClr>
            </a:outerShdw>
            <a:reflection blurRad="6350" stA="50000" endA="300" endPos="38500" dist="50800" dir="5400000" sy="-100000" algn="bl" rotWithShape="0"/>
          </a:effectLst>
          <a:scene3d>
            <a:camera prst="orthographicFront">
              <a:rot lat="0" lon="0" rev="0"/>
            </a:camera>
            <a:lightRig rig="threePt" dir="t">
              <a:rot lat="0" lon="0" rev="1200000"/>
            </a:lightRig>
          </a:scene3d>
          <a:sp3d>
            <a:bevelT w="63500" h="25400" prst="angle"/>
          </a:sp3d>
        </p:spPr>
        <p:style>
          <a:lnRef idx="0">
            <a:schemeClr val="accent4"/>
          </a:lnRef>
          <a:fillRef idx="3">
            <a:schemeClr val="accent4"/>
          </a:fillRef>
          <a:effectRef idx="3">
            <a:schemeClr val="accent4"/>
          </a:effectRef>
          <a:fontRef idx="minor">
            <a:schemeClr val="lt1"/>
          </a:fontRef>
        </p:style>
        <p:txBody>
          <a:bodyPr anchor="ctr"/>
          <a:lstStyle/>
          <a:p>
            <a:pPr algn="ctr">
              <a:defRPr/>
            </a:pPr>
            <a:r>
              <a:rPr lang="ja-JP" altLang="en-US" sz="4800" dirty="0">
                <a:latin typeface="NtMotoyaKyotai" pitchFamily="18" charset="-128"/>
                <a:ea typeface="NtMotoyaKyotai" pitchFamily="18" charset="-128"/>
              </a:rPr>
              <a:t>ところ</a:t>
            </a:r>
            <a:endParaRPr lang="en-US" sz="4800" dirty="0">
              <a:latin typeface="NtMotoyaKyotai" pitchFamily="18" charset="-128"/>
              <a:ea typeface="NtMotoyaKyotai" pitchFamily="18" charset="-128"/>
            </a:endParaRPr>
          </a:p>
        </p:txBody>
      </p:sp>
      <p:sp>
        <p:nvSpPr>
          <p:cNvPr id="36" name="Rounded Rectangle 35"/>
          <p:cNvSpPr/>
          <p:nvPr/>
        </p:nvSpPr>
        <p:spPr>
          <a:xfrm>
            <a:off x="5086350" y="4572001"/>
            <a:ext cx="2476500" cy="447675"/>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37" name="Rounded Rectangle 36"/>
          <p:cNvSpPr/>
          <p:nvPr/>
        </p:nvSpPr>
        <p:spPr>
          <a:xfrm>
            <a:off x="5068888" y="5375276"/>
            <a:ext cx="3236912" cy="447675"/>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38" name="Rounded Rectangle 37"/>
          <p:cNvSpPr/>
          <p:nvPr/>
        </p:nvSpPr>
        <p:spPr>
          <a:xfrm>
            <a:off x="5070475" y="6157914"/>
            <a:ext cx="2476500" cy="447675"/>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Tree>
    <p:extLst>
      <p:ext uri="{BB962C8B-B14F-4D97-AF65-F5344CB8AC3E}">
        <p14:creationId xmlns:p14="http://schemas.microsoft.com/office/powerpoint/2010/main" val="1005268180"/>
      </p:ext>
    </p:extLst>
  </p:cSld>
  <p:clrMapOvr>
    <a:masterClrMapping/>
  </p:clrMapOvr>
  <p:transition spd="slow">
    <p:check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nodeType="afterGroup">
                            <p:stCondLst>
                              <p:cond delay="500"/>
                            </p:stCondLst>
                            <p:childTnLst>
                              <p:par>
                                <p:cTn id="9" presetID="42"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anim calcmode="lin" valueType="num">
                                      <p:cBhvr>
                                        <p:cTn id="17" dur="1000" fill="hold"/>
                                        <p:tgtEl>
                                          <p:spTgt spid="7"/>
                                        </p:tgtEl>
                                        <p:attrNameLst>
                                          <p:attrName>ppt_x</p:attrName>
                                        </p:attrNameLst>
                                      </p:cBhvr>
                                      <p:tavLst>
                                        <p:tav tm="0">
                                          <p:val>
                                            <p:strVal val="#ppt_x"/>
                                          </p:val>
                                        </p:tav>
                                        <p:tav tm="100000">
                                          <p:val>
                                            <p:strVal val="#ppt_x"/>
                                          </p:val>
                                        </p:tav>
                                      </p:tavLst>
                                    </p:anim>
                                    <p:anim calcmode="lin" valueType="num">
                                      <p:cBhvr>
                                        <p:cTn id="18" dur="1000" fill="hold"/>
                                        <p:tgtEl>
                                          <p:spTgt spid="7"/>
                                        </p:tgtEl>
                                        <p:attrNameLst>
                                          <p:attrName>ppt_y</p:attrName>
                                        </p:attrNameLst>
                                      </p:cBhvr>
                                      <p:tavLst>
                                        <p:tav tm="0">
                                          <p:val>
                                            <p:strVal val="#ppt_y+.1"/>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4101"/>
                                        </p:tgtEl>
                                        <p:attrNameLst>
                                          <p:attrName>style.visibility</p:attrName>
                                        </p:attrNameLst>
                                      </p:cBhvr>
                                      <p:to>
                                        <p:strVal val="visible"/>
                                      </p:to>
                                    </p:set>
                                    <p:anim calcmode="lin" valueType="num">
                                      <p:cBhvr additive="base">
                                        <p:cTn id="21" dur="500" fill="hold"/>
                                        <p:tgtEl>
                                          <p:spTgt spid="4101"/>
                                        </p:tgtEl>
                                        <p:attrNameLst>
                                          <p:attrName>ppt_x</p:attrName>
                                        </p:attrNameLst>
                                      </p:cBhvr>
                                      <p:tavLst>
                                        <p:tav tm="0">
                                          <p:val>
                                            <p:strVal val="#ppt_x"/>
                                          </p:val>
                                        </p:tav>
                                        <p:tav tm="100000">
                                          <p:val>
                                            <p:strVal val="#ppt_x"/>
                                          </p:val>
                                        </p:tav>
                                      </p:tavLst>
                                    </p:anim>
                                    <p:anim calcmode="lin" valueType="num">
                                      <p:cBhvr additive="base">
                                        <p:cTn id="22" dur="500" fill="hold"/>
                                        <p:tgtEl>
                                          <p:spTgt spid="4101"/>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4102"/>
                                        </p:tgtEl>
                                        <p:attrNameLst>
                                          <p:attrName>style.visibility</p:attrName>
                                        </p:attrNameLst>
                                      </p:cBhvr>
                                      <p:to>
                                        <p:strVal val="visible"/>
                                      </p:to>
                                    </p:set>
                                    <p:anim calcmode="lin" valueType="num">
                                      <p:cBhvr additive="base">
                                        <p:cTn id="25" dur="500" fill="hold"/>
                                        <p:tgtEl>
                                          <p:spTgt spid="4102"/>
                                        </p:tgtEl>
                                        <p:attrNameLst>
                                          <p:attrName>ppt_x</p:attrName>
                                        </p:attrNameLst>
                                      </p:cBhvr>
                                      <p:tavLst>
                                        <p:tav tm="0">
                                          <p:val>
                                            <p:strVal val="#ppt_x"/>
                                          </p:val>
                                        </p:tav>
                                        <p:tav tm="100000">
                                          <p:val>
                                            <p:strVal val="#ppt_x"/>
                                          </p:val>
                                        </p:tav>
                                      </p:tavLst>
                                    </p:anim>
                                    <p:anim calcmode="lin" valueType="num">
                                      <p:cBhvr additive="base">
                                        <p:cTn id="26" dur="500" fill="hold"/>
                                        <p:tgtEl>
                                          <p:spTgt spid="4102"/>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53" presetClass="entr" presetSubtype="16"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500" fill="hold"/>
                                        <p:tgtEl>
                                          <p:spTgt spid="12"/>
                                        </p:tgtEl>
                                        <p:attrNameLst>
                                          <p:attrName>ppt_w</p:attrName>
                                        </p:attrNameLst>
                                      </p:cBhvr>
                                      <p:tavLst>
                                        <p:tav tm="0">
                                          <p:val>
                                            <p:fltVal val="0"/>
                                          </p:val>
                                        </p:tav>
                                        <p:tav tm="100000">
                                          <p:val>
                                            <p:strVal val="#ppt_w"/>
                                          </p:val>
                                        </p:tav>
                                      </p:tavLst>
                                    </p:anim>
                                    <p:anim calcmode="lin" valueType="num">
                                      <p:cBhvr>
                                        <p:cTn id="32" dur="500" fill="hold"/>
                                        <p:tgtEl>
                                          <p:spTgt spid="12"/>
                                        </p:tgtEl>
                                        <p:attrNameLst>
                                          <p:attrName>ppt_h</p:attrName>
                                        </p:attrNameLst>
                                      </p:cBhvr>
                                      <p:tavLst>
                                        <p:tav tm="0">
                                          <p:val>
                                            <p:fltVal val="0"/>
                                          </p:val>
                                        </p:tav>
                                        <p:tav tm="100000">
                                          <p:val>
                                            <p:strVal val="#ppt_h"/>
                                          </p:val>
                                        </p:tav>
                                      </p:tavLst>
                                    </p:anim>
                                    <p:animEffect transition="in" filter="fade">
                                      <p:cBhvr>
                                        <p:cTn id="33" dur="500"/>
                                        <p:tgtEl>
                                          <p:spTgt spid="12"/>
                                        </p:tgtEl>
                                      </p:cBhvr>
                                    </p:animEffect>
                                  </p:childTnLst>
                                </p:cTn>
                              </p:par>
                              <p:par>
                                <p:cTn id="34" presetID="53" presetClass="entr" presetSubtype="16"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4105"/>
                                        </p:tgtEl>
                                        <p:attrNameLst>
                                          <p:attrName>style.visibility</p:attrName>
                                        </p:attrNameLst>
                                      </p:cBhvr>
                                      <p:to>
                                        <p:strVal val="visible"/>
                                      </p:to>
                                    </p:set>
                                    <p:anim calcmode="lin" valueType="num">
                                      <p:cBhvr>
                                        <p:cTn id="41" dur="500" fill="hold"/>
                                        <p:tgtEl>
                                          <p:spTgt spid="4105"/>
                                        </p:tgtEl>
                                        <p:attrNameLst>
                                          <p:attrName>ppt_w</p:attrName>
                                        </p:attrNameLst>
                                      </p:cBhvr>
                                      <p:tavLst>
                                        <p:tav tm="0">
                                          <p:val>
                                            <p:fltVal val="0"/>
                                          </p:val>
                                        </p:tav>
                                        <p:tav tm="100000">
                                          <p:val>
                                            <p:strVal val="#ppt_w"/>
                                          </p:val>
                                        </p:tav>
                                      </p:tavLst>
                                    </p:anim>
                                    <p:anim calcmode="lin" valueType="num">
                                      <p:cBhvr>
                                        <p:cTn id="42" dur="500" fill="hold"/>
                                        <p:tgtEl>
                                          <p:spTgt spid="4105"/>
                                        </p:tgtEl>
                                        <p:attrNameLst>
                                          <p:attrName>ppt_h</p:attrName>
                                        </p:attrNameLst>
                                      </p:cBhvr>
                                      <p:tavLst>
                                        <p:tav tm="0">
                                          <p:val>
                                            <p:fltVal val="0"/>
                                          </p:val>
                                        </p:tav>
                                        <p:tav tm="100000">
                                          <p:val>
                                            <p:strVal val="#ppt_h"/>
                                          </p:val>
                                        </p:tav>
                                      </p:tavLst>
                                    </p:anim>
                                    <p:animEffect transition="in" filter="fade">
                                      <p:cBhvr>
                                        <p:cTn id="43" dur="500"/>
                                        <p:tgtEl>
                                          <p:spTgt spid="4105"/>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2" presetClass="entr" presetSubtype="8" fill="hold" grpId="0" nodeType="clickEffect">
                                  <p:stCondLst>
                                    <p:cond delay="0"/>
                                  </p:stCondLst>
                                  <p:childTnLst>
                                    <p:set>
                                      <p:cBhvr>
                                        <p:cTn id="47" dur="1" fill="hold">
                                          <p:stCondLst>
                                            <p:cond delay="0"/>
                                          </p:stCondLst>
                                        </p:cTn>
                                        <p:tgtEl>
                                          <p:spTgt spid="16"/>
                                        </p:tgtEl>
                                        <p:attrNameLst>
                                          <p:attrName>style.visibility</p:attrName>
                                        </p:attrNameLst>
                                      </p:cBhvr>
                                      <p:to>
                                        <p:strVal val="visible"/>
                                      </p:to>
                                    </p:set>
                                    <p:anim calcmode="lin" valueType="num">
                                      <p:cBhvr additive="base">
                                        <p:cTn id="48" dur="500" fill="hold"/>
                                        <p:tgtEl>
                                          <p:spTgt spid="16"/>
                                        </p:tgtEl>
                                        <p:attrNameLst>
                                          <p:attrName>ppt_x</p:attrName>
                                        </p:attrNameLst>
                                      </p:cBhvr>
                                      <p:tavLst>
                                        <p:tav tm="0">
                                          <p:val>
                                            <p:strVal val="0-#ppt_w/2"/>
                                          </p:val>
                                        </p:tav>
                                        <p:tav tm="100000">
                                          <p:val>
                                            <p:strVal val="#ppt_x"/>
                                          </p:val>
                                        </p:tav>
                                      </p:tavLst>
                                    </p:anim>
                                    <p:anim calcmode="lin" valueType="num">
                                      <p:cBhvr additive="base">
                                        <p:cTn id="49" dur="500" fill="hold"/>
                                        <p:tgtEl>
                                          <p:spTgt spid="16"/>
                                        </p:tgtEl>
                                        <p:attrNameLst>
                                          <p:attrName>ppt_y</p:attrName>
                                        </p:attrNameLst>
                                      </p:cBhvr>
                                      <p:tavLst>
                                        <p:tav tm="0">
                                          <p:val>
                                            <p:strVal val="#ppt_y"/>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24"/>
                                        </p:tgtEl>
                                        <p:attrNameLst>
                                          <p:attrName>style.visibility</p:attrName>
                                        </p:attrNameLst>
                                      </p:cBhvr>
                                      <p:to>
                                        <p:strVal val="visible"/>
                                      </p:to>
                                    </p:set>
                                    <p:anim calcmode="lin" valueType="num">
                                      <p:cBhvr additive="base">
                                        <p:cTn id="52" dur="500" fill="hold"/>
                                        <p:tgtEl>
                                          <p:spTgt spid="24"/>
                                        </p:tgtEl>
                                        <p:attrNameLst>
                                          <p:attrName>ppt_x</p:attrName>
                                        </p:attrNameLst>
                                      </p:cBhvr>
                                      <p:tavLst>
                                        <p:tav tm="0">
                                          <p:val>
                                            <p:strVal val="#ppt_x"/>
                                          </p:val>
                                        </p:tav>
                                        <p:tav tm="100000">
                                          <p:val>
                                            <p:strVal val="#ppt_x"/>
                                          </p:val>
                                        </p:tav>
                                      </p:tavLst>
                                    </p:anim>
                                    <p:anim calcmode="lin" valueType="num">
                                      <p:cBhvr additive="base">
                                        <p:cTn id="53"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54" fill="hold" nodeType="clickPar">
                      <p:stCondLst>
                        <p:cond delay="indefinite"/>
                      </p:stCondLst>
                      <p:childTnLst>
                        <p:par>
                          <p:cTn id="55" fill="hold" nodeType="withGroup">
                            <p:stCondLst>
                              <p:cond delay="0"/>
                            </p:stCondLst>
                            <p:childTnLst>
                              <p:par>
                                <p:cTn id="56" presetID="2" presetClass="entr" presetSubtype="2" fill="hold" grpId="0" nodeType="clickEffect">
                                  <p:stCondLst>
                                    <p:cond delay="0"/>
                                  </p:stCondLst>
                                  <p:childTnLst>
                                    <p:set>
                                      <p:cBhvr>
                                        <p:cTn id="57" dur="1" fill="hold">
                                          <p:stCondLst>
                                            <p:cond delay="0"/>
                                          </p:stCondLst>
                                        </p:cTn>
                                        <p:tgtEl>
                                          <p:spTgt spid="17"/>
                                        </p:tgtEl>
                                        <p:attrNameLst>
                                          <p:attrName>style.visibility</p:attrName>
                                        </p:attrNameLst>
                                      </p:cBhvr>
                                      <p:to>
                                        <p:strVal val="visible"/>
                                      </p:to>
                                    </p:set>
                                    <p:anim calcmode="lin" valueType="num">
                                      <p:cBhvr additive="base">
                                        <p:cTn id="58" dur="500" fill="hold"/>
                                        <p:tgtEl>
                                          <p:spTgt spid="17"/>
                                        </p:tgtEl>
                                        <p:attrNameLst>
                                          <p:attrName>ppt_x</p:attrName>
                                        </p:attrNameLst>
                                      </p:cBhvr>
                                      <p:tavLst>
                                        <p:tav tm="0">
                                          <p:val>
                                            <p:strVal val="1+#ppt_w/2"/>
                                          </p:val>
                                        </p:tav>
                                        <p:tav tm="100000">
                                          <p:val>
                                            <p:strVal val="#ppt_x"/>
                                          </p:val>
                                        </p:tav>
                                      </p:tavLst>
                                    </p:anim>
                                    <p:anim calcmode="lin" valueType="num">
                                      <p:cBhvr additive="base">
                                        <p:cTn id="59" dur="500" fill="hold"/>
                                        <p:tgtEl>
                                          <p:spTgt spid="17"/>
                                        </p:tgtEl>
                                        <p:attrNameLst>
                                          <p:attrName>ppt_y</p:attrName>
                                        </p:attrNameLst>
                                      </p:cBhvr>
                                      <p:tavLst>
                                        <p:tav tm="0">
                                          <p:val>
                                            <p:strVal val="#ppt_y"/>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additive="base">
                                        <p:cTn id="62" dur="500" fill="hold"/>
                                        <p:tgtEl>
                                          <p:spTgt spid="25"/>
                                        </p:tgtEl>
                                        <p:attrNameLst>
                                          <p:attrName>ppt_x</p:attrName>
                                        </p:attrNameLst>
                                      </p:cBhvr>
                                      <p:tavLst>
                                        <p:tav tm="0">
                                          <p:val>
                                            <p:strVal val="#ppt_x"/>
                                          </p:val>
                                        </p:tav>
                                        <p:tav tm="100000">
                                          <p:val>
                                            <p:strVal val="#ppt_x"/>
                                          </p:val>
                                        </p:tav>
                                      </p:tavLst>
                                    </p:anim>
                                    <p:anim calcmode="lin" valueType="num">
                                      <p:cBhvr additive="base">
                                        <p:cTn id="63"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64" fill="hold" nodeType="clickPar">
                      <p:stCondLst>
                        <p:cond delay="indefinite"/>
                      </p:stCondLst>
                      <p:childTnLst>
                        <p:par>
                          <p:cTn id="65" fill="hold" nodeType="withGroup">
                            <p:stCondLst>
                              <p:cond delay="0"/>
                            </p:stCondLst>
                            <p:childTnLst>
                              <p:par>
                                <p:cTn id="66" presetID="22" presetClass="entr" presetSubtype="4" fill="hold" grpId="0" nodeType="click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wipe(down)">
                                      <p:cBhvr>
                                        <p:cTn id="68" dur="500"/>
                                        <p:tgtEl>
                                          <p:spTgt spid="18"/>
                                        </p:tgtEl>
                                      </p:cBhvr>
                                    </p:animEffect>
                                  </p:childTnLst>
                                </p:cTn>
                              </p:par>
                              <p:par>
                                <p:cTn id="69" presetID="22" presetClass="entr" presetSubtype="4" fill="hold" grpId="0" nodeType="with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wipe(down)">
                                      <p:cBhvr>
                                        <p:cTn id="71" dur="500"/>
                                        <p:tgtEl>
                                          <p:spTgt spid="19"/>
                                        </p:tgtEl>
                                      </p:cBhvr>
                                    </p:animEffect>
                                  </p:childTnLst>
                                </p:cTn>
                              </p:par>
                              <p:par>
                                <p:cTn id="72" presetID="22" presetClass="entr" presetSubtype="4"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wipe(down)">
                                      <p:cBhvr>
                                        <p:cTn id="74" dur="500"/>
                                        <p:tgtEl>
                                          <p:spTgt spid="20"/>
                                        </p:tgtEl>
                                      </p:cBhvr>
                                    </p:animEffect>
                                  </p:childTnLst>
                                </p:cTn>
                              </p:par>
                              <p:par>
                                <p:cTn id="75" presetID="22" presetClass="entr" presetSubtype="4" fill="hold" grpId="0" nodeType="with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wipe(down)">
                                      <p:cBhvr>
                                        <p:cTn id="77" dur="500"/>
                                        <p:tgtEl>
                                          <p:spTgt spid="21"/>
                                        </p:tgtEl>
                                      </p:cBhvr>
                                    </p:animEffect>
                                  </p:childTnLst>
                                </p:cTn>
                              </p:par>
                              <p:par>
                                <p:cTn id="78" presetID="22" presetClass="entr" presetSubtype="4" fill="hold" grpId="0" nodeType="withEffect">
                                  <p:stCondLst>
                                    <p:cond delay="0"/>
                                  </p:stCondLst>
                                  <p:childTnLst>
                                    <p:set>
                                      <p:cBhvr>
                                        <p:cTn id="79" dur="1" fill="hold">
                                          <p:stCondLst>
                                            <p:cond delay="0"/>
                                          </p:stCondLst>
                                        </p:cTn>
                                        <p:tgtEl>
                                          <p:spTgt spid="22"/>
                                        </p:tgtEl>
                                        <p:attrNameLst>
                                          <p:attrName>style.visibility</p:attrName>
                                        </p:attrNameLst>
                                      </p:cBhvr>
                                      <p:to>
                                        <p:strVal val="visible"/>
                                      </p:to>
                                    </p:set>
                                    <p:animEffect transition="in" filter="wipe(down)">
                                      <p:cBhvr>
                                        <p:cTn id="80" dur="500"/>
                                        <p:tgtEl>
                                          <p:spTgt spid="22"/>
                                        </p:tgtEl>
                                      </p:cBhvr>
                                    </p:animEffect>
                                  </p:childTnLst>
                                </p:cTn>
                              </p:par>
                              <p:par>
                                <p:cTn id="81" presetID="22" presetClass="entr" presetSubtype="4" fill="hold" grpId="0" nodeType="with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wipe(down)">
                                      <p:cBhvr>
                                        <p:cTn id="83" dur="500"/>
                                        <p:tgtEl>
                                          <p:spTgt spid="23"/>
                                        </p:tgtEl>
                                      </p:cBhvr>
                                    </p:animEffect>
                                  </p:childTnLst>
                                </p:cTn>
                              </p:par>
                            </p:childTnLst>
                          </p:cTn>
                        </p:par>
                        <p:par>
                          <p:cTn id="84" fill="hold" nodeType="afterGroup">
                            <p:stCondLst>
                              <p:cond delay="500"/>
                            </p:stCondLst>
                            <p:childTnLst>
                              <p:par>
                                <p:cTn id="85" presetID="53" presetClass="entr" presetSubtype="16" fill="hold" grpId="0" nodeType="afterEffect">
                                  <p:stCondLst>
                                    <p:cond delay="0"/>
                                  </p:stCondLst>
                                  <p:childTnLst>
                                    <p:set>
                                      <p:cBhvr>
                                        <p:cTn id="86" dur="1" fill="hold">
                                          <p:stCondLst>
                                            <p:cond delay="0"/>
                                          </p:stCondLst>
                                        </p:cTn>
                                        <p:tgtEl>
                                          <p:spTgt spid="26"/>
                                        </p:tgtEl>
                                        <p:attrNameLst>
                                          <p:attrName>style.visibility</p:attrName>
                                        </p:attrNameLst>
                                      </p:cBhvr>
                                      <p:to>
                                        <p:strVal val="visible"/>
                                      </p:to>
                                    </p:set>
                                    <p:anim calcmode="lin" valueType="num">
                                      <p:cBhvr>
                                        <p:cTn id="87" dur="500" fill="hold"/>
                                        <p:tgtEl>
                                          <p:spTgt spid="26"/>
                                        </p:tgtEl>
                                        <p:attrNameLst>
                                          <p:attrName>ppt_w</p:attrName>
                                        </p:attrNameLst>
                                      </p:cBhvr>
                                      <p:tavLst>
                                        <p:tav tm="0">
                                          <p:val>
                                            <p:fltVal val="0"/>
                                          </p:val>
                                        </p:tav>
                                        <p:tav tm="100000">
                                          <p:val>
                                            <p:strVal val="#ppt_w"/>
                                          </p:val>
                                        </p:tav>
                                      </p:tavLst>
                                    </p:anim>
                                    <p:anim calcmode="lin" valueType="num">
                                      <p:cBhvr>
                                        <p:cTn id="88" dur="500" fill="hold"/>
                                        <p:tgtEl>
                                          <p:spTgt spid="26"/>
                                        </p:tgtEl>
                                        <p:attrNameLst>
                                          <p:attrName>ppt_h</p:attrName>
                                        </p:attrNameLst>
                                      </p:cBhvr>
                                      <p:tavLst>
                                        <p:tav tm="0">
                                          <p:val>
                                            <p:fltVal val="0"/>
                                          </p:val>
                                        </p:tav>
                                        <p:tav tm="100000">
                                          <p:val>
                                            <p:strVal val="#ppt_h"/>
                                          </p:val>
                                        </p:tav>
                                      </p:tavLst>
                                    </p:anim>
                                    <p:animEffect transition="in" filter="fade">
                                      <p:cBhvr>
                                        <p:cTn id="89" dur="500"/>
                                        <p:tgtEl>
                                          <p:spTgt spid="26"/>
                                        </p:tgtEl>
                                      </p:cBhvr>
                                    </p:animEffect>
                                  </p:childTnLst>
                                </p:cTn>
                              </p:par>
                            </p:childTnLst>
                          </p:cTn>
                        </p:par>
                        <p:par>
                          <p:cTn id="90" fill="hold" nodeType="afterGroup">
                            <p:stCondLst>
                              <p:cond delay="1000"/>
                            </p:stCondLst>
                            <p:childTnLst>
                              <p:par>
                                <p:cTn id="91" presetID="2" presetClass="entr" presetSubtype="4" fill="hold" grpId="0" nodeType="afterEffect">
                                  <p:stCondLst>
                                    <p:cond delay="0"/>
                                  </p:stCondLst>
                                  <p:childTnLst>
                                    <p:set>
                                      <p:cBhvr>
                                        <p:cTn id="92" dur="1" fill="hold">
                                          <p:stCondLst>
                                            <p:cond delay="0"/>
                                          </p:stCondLst>
                                        </p:cTn>
                                        <p:tgtEl>
                                          <p:spTgt spid="27"/>
                                        </p:tgtEl>
                                        <p:attrNameLst>
                                          <p:attrName>style.visibility</p:attrName>
                                        </p:attrNameLst>
                                      </p:cBhvr>
                                      <p:to>
                                        <p:strVal val="visible"/>
                                      </p:to>
                                    </p:set>
                                    <p:anim calcmode="lin" valueType="num">
                                      <p:cBhvr additive="base">
                                        <p:cTn id="93" dur="500" fill="hold"/>
                                        <p:tgtEl>
                                          <p:spTgt spid="27"/>
                                        </p:tgtEl>
                                        <p:attrNameLst>
                                          <p:attrName>ppt_x</p:attrName>
                                        </p:attrNameLst>
                                      </p:cBhvr>
                                      <p:tavLst>
                                        <p:tav tm="0">
                                          <p:val>
                                            <p:strVal val="#ppt_x"/>
                                          </p:val>
                                        </p:tav>
                                        <p:tav tm="100000">
                                          <p:val>
                                            <p:strVal val="#ppt_x"/>
                                          </p:val>
                                        </p:tav>
                                      </p:tavLst>
                                    </p:anim>
                                    <p:anim calcmode="lin" valueType="num">
                                      <p:cBhvr additive="base">
                                        <p:cTn id="94"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95" fill="hold" nodeType="clickPar">
                      <p:stCondLst>
                        <p:cond delay="indefinite"/>
                      </p:stCondLst>
                      <p:childTnLst>
                        <p:par>
                          <p:cTn id="96" fill="hold" nodeType="withGroup">
                            <p:stCondLst>
                              <p:cond delay="0"/>
                            </p:stCondLst>
                            <p:childTnLst>
                              <p:par>
                                <p:cTn id="97" presetID="31" presetClass="entr" presetSubtype="0" fill="hold" nodeType="clickEffect">
                                  <p:stCondLst>
                                    <p:cond delay="0"/>
                                  </p:stCondLst>
                                  <p:childTnLst>
                                    <p:set>
                                      <p:cBhvr>
                                        <p:cTn id="98" dur="1" fill="hold">
                                          <p:stCondLst>
                                            <p:cond delay="0"/>
                                          </p:stCondLst>
                                        </p:cTn>
                                        <p:tgtEl>
                                          <p:spTgt spid="34"/>
                                        </p:tgtEl>
                                        <p:attrNameLst>
                                          <p:attrName>style.visibility</p:attrName>
                                        </p:attrNameLst>
                                      </p:cBhvr>
                                      <p:to>
                                        <p:strVal val="visible"/>
                                      </p:to>
                                    </p:set>
                                    <p:anim calcmode="lin" valueType="num">
                                      <p:cBhvr>
                                        <p:cTn id="99" dur="1000" fill="hold"/>
                                        <p:tgtEl>
                                          <p:spTgt spid="34"/>
                                        </p:tgtEl>
                                        <p:attrNameLst>
                                          <p:attrName>ppt_w</p:attrName>
                                        </p:attrNameLst>
                                      </p:cBhvr>
                                      <p:tavLst>
                                        <p:tav tm="0">
                                          <p:val>
                                            <p:fltVal val="0"/>
                                          </p:val>
                                        </p:tav>
                                        <p:tav tm="100000">
                                          <p:val>
                                            <p:strVal val="#ppt_w"/>
                                          </p:val>
                                        </p:tav>
                                      </p:tavLst>
                                    </p:anim>
                                    <p:anim calcmode="lin" valueType="num">
                                      <p:cBhvr>
                                        <p:cTn id="100" dur="1000" fill="hold"/>
                                        <p:tgtEl>
                                          <p:spTgt spid="34"/>
                                        </p:tgtEl>
                                        <p:attrNameLst>
                                          <p:attrName>ppt_h</p:attrName>
                                        </p:attrNameLst>
                                      </p:cBhvr>
                                      <p:tavLst>
                                        <p:tav tm="0">
                                          <p:val>
                                            <p:fltVal val="0"/>
                                          </p:val>
                                        </p:tav>
                                        <p:tav tm="100000">
                                          <p:val>
                                            <p:strVal val="#ppt_h"/>
                                          </p:val>
                                        </p:tav>
                                      </p:tavLst>
                                    </p:anim>
                                    <p:anim calcmode="lin" valueType="num">
                                      <p:cBhvr>
                                        <p:cTn id="101" dur="1000" fill="hold"/>
                                        <p:tgtEl>
                                          <p:spTgt spid="34"/>
                                        </p:tgtEl>
                                        <p:attrNameLst>
                                          <p:attrName>style.rotation</p:attrName>
                                        </p:attrNameLst>
                                      </p:cBhvr>
                                      <p:tavLst>
                                        <p:tav tm="0">
                                          <p:val>
                                            <p:fltVal val="90"/>
                                          </p:val>
                                        </p:tav>
                                        <p:tav tm="100000">
                                          <p:val>
                                            <p:fltVal val="0"/>
                                          </p:val>
                                        </p:tav>
                                      </p:tavLst>
                                    </p:anim>
                                    <p:animEffect transition="in" filter="fade">
                                      <p:cBhvr>
                                        <p:cTn id="102" dur="1000"/>
                                        <p:tgtEl>
                                          <p:spTgt spid="34"/>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12" presetClass="entr" presetSubtype="4" fill="hold" nodeType="clickEffect">
                                  <p:stCondLst>
                                    <p:cond delay="0"/>
                                  </p:stCondLst>
                                  <p:childTnLst>
                                    <p:set>
                                      <p:cBhvr>
                                        <p:cTn id="106" dur="1" fill="hold">
                                          <p:stCondLst>
                                            <p:cond delay="0"/>
                                          </p:stCondLst>
                                        </p:cTn>
                                        <p:tgtEl>
                                          <p:spTgt spid="35"/>
                                        </p:tgtEl>
                                        <p:attrNameLst>
                                          <p:attrName>style.visibility</p:attrName>
                                        </p:attrNameLst>
                                      </p:cBhvr>
                                      <p:to>
                                        <p:strVal val="visible"/>
                                      </p:to>
                                    </p:set>
                                    <p:anim calcmode="lin" valueType="num">
                                      <p:cBhvr additive="base">
                                        <p:cTn id="107" dur="500"/>
                                        <p:tgtEl>
                                          <p:spTgt spid="35"/>
                                        </p:tgtEl>
                                        <p:attrNameLst>
                                          <p:attrName>ppt_y</p:attrName>
                                        </p:attrNameLst>
                                      </p:cBhvr>
                                      <p:tavLst>
                                        <p:tav tm="0">
                                          <p:val>
                                            <p:strVal val="#ppt_y+#ppt_h*1.125000"/>
                                          </p:val>
                                        </p:tav>
                                        <p:tav tm="100000">
                                          <p:val>
                                            <p:strVal val="#ppt_y"/>
                                          </p:val>
                                        </p:tav>
                                      </p:tavLst>
                                    </p:anim>
                                    <p:animEffect transition="in" filter="wipe(up)">
                                      <p:cBhvr>
                                        <p:cTn id="108" dur="500"/>
                                        <p:tgtEl>
                                          <p:spTgt spid="35"/>
                                        </p:tgtEl>
                                      </p:cBhvr>
                                    </p:animEffect>
                                  </p:childTnLst>
                                </p:cTn>
                              </p:par>
                            </p:childTnLst>
                          </p:cTn>
                        </p:par>
                      </p:childTnLst>
                    </p:cTn>
                  </p:par>
                  <p:par>
                    <p:cTn id="109" fill="hold" nodeType="clickPar">
                      <p:stCondLst>
                        <p:cond delay="indefinite"/>
                      </p:stCondLst>
                      <p:childTnLst>
                        <p:par>
                          <p:cTn id="110" fill="hold" nodeType="withGroup">
                            <p:stCondLst>
                              <p:cond delay="0"/>
                            </p:stCondLst>
                            <p:childTnLst>
                              <p:par>
                                <p:cTn id="111" presetID="16" presetClass="entr" presetSubtype="21" fill="hold" grpId="0" nodeType="clickEffect">
                                  <p:stCondLst>
                                    <p:cond delay="0"/>
                                  </p:stCondLst>
                                  <p:childTnLst>
                                    <p:set>
                                      <p:cBhvr>
                                        <p:cTn id="112" dur="1" fill="hold">
                                          <p:stCondLst>
                                            <p:cond delay="0"/>
                                          </p:stCondLst>
                                        </p:cTn>
                                        <p:tgtEl>
                                          <p:spTgt spid="28"/>
                                        </p:tgtEl>
                                        <p:attrNameLst>
                                          <p:attrName>style.visibility</p:attrName>
                                        </p:attrNameLst>
                                      </p:cBhvr>
                                      <p:to>
                                        <p:strVal val="visible"/>
                                      </p:to>
                                    </p:set>
                                    <p:animEffect transition="in" filter="barn(inVertical)">
                                      <p:cBhvr>
                                        <p:cTn id="113" dur="500"/>
                                        <p:tgtEl>
                                          <p:spTgt spid="28"/>
                                        </p:tgtEl>
                                      </p:cBhvr>
                                    </p:animEffect>
                                  </p:childTnLst>
                                </p:cTn>
                              </p:par>
                              <p:par>
                                <p:cTn id="114" presetID="16" presetClass="entr" presetSubtype="21" fill="hold" grpId="0" nodeType="withEffect">
                                  <p:stCondLst>
                                    <p:cond delay="0"/>
                                  </p:stCondLst>
                                  <p:childTnLst>
                                    <p:set>
                                      <p:cBhvr>
                                        <p:cTn id="115" dur="1" fill="hold">
                                          <p:stCondLst>
                                            <p:cond delay="0"/>
                                          </p:stCondLst>
                                        </p:cTn>
                                        <p:tgtEl>
                                          <p:spTgt spid="29"/>
                                        </p:tgtEl>
                                        <p:attrNameLst>
                                          <p:attrName>style.visibility</p:attrName>
                                        </p:attrNameLst>
                                      </p:cBhvr>
                                      <p:to>
                                        <p:strVal val="visible"/>
                                      </p:to>
                                    </p:set>
                                    <p:animEffect transition="in" filter="barn(inVertical)">
                                      <p:cBhvr>
                                        <p:cTn id="116" dur="500"/>
                                        <p:tgtEl>
                                          <p:spTgt spid="29"/>
                                        </p:tgtEl>
                                      </p:cBhvr>
                                    </p:animEffect>
                                  </p:childTnLst>
                                </p:cTn>
                              </p:par>
                              <p:par>
                                <p:cTn id="117" presetID="16" presetClass="entr" presetSubtype="21" fill="hold" grpId="0" nodeType="withEffect">
                                  <p:stCondLst>
                                    <p:cond delay="0"/>
                                  </p:stCondLst>
                                  <p:childTnLst>
                                    <p:set>
                                      <p:cBhvr>
                                        <p:cTn id="118" dur="1" fill="hold">
                                          <p:stCondLst>
                                            <p:cond delay="0"/>
                                          </p:stCondLst>
                                        </p:cTn>
                                        <p:tgtEl>
                                          <p:spTgt spid="30"/>
                                        </p:tgtEl>
                                        <p:attrNameLst>
                                          <p:attrName>style.visibility</p:attrName>
                                        </p:attrNameLst>
                                      </p:cBhvr>
                                      <p:to>
                                        <p:strVal val="visible"/>
                                      </p:to>
                                    </p:set>
                                    <p:animEffect transition="in" filter="barn(inVertical)">
                                      <p:cBhvr>
                                        <p:cTn id="119" dur="500"/>
                                        <p:tgtEl>
                                          <p:spTgt spid="30"/>
                                        </p:tgtEl>
                                      </p:cBhvr>
                                    </p:animEffect>
                                  </p:childTnLst>
                                </p:cTn>
                              </p:par>
                            </p:childTnLst>
                          </p:cTn>
                        </p:par>
                      </p:childTnLst>
                    </p:cTn>
                  </p:par>
                  <p:par>
                    <p:cTn id="120" fill="hold" nodeType="clickPar">
                      <p:stCondLst>
                        <p:cond delay="indefinite"/>
                      </p:stCondLst>
                      <p:childTnLst>
                        <p:par>
                          <p:cTn id="121" fill="hold" nodeType="withGroup">
                            <p:stCondLst>
                              <p:cond delay="0"/>
                            </p:stCondLst>
                            <p:childTnLst>
                              <p:par>
                                <p:cTn id="122" presetID="31" presetClass="entr" presetSubtype="0" fill="hold" grpId="0" nodeType="clickEffect">
                                  <p:stCondLst>
                                    <p:cond delay="0"/>
                                  </p:stCondLst>
                                  <p:childTnLst>
                                    <p:set>
                                      <p:cBhvr>
                                        <p:cTn id="123" dur="1" fill="hold">
                                          <p:stCondLst>
                                            <p:cond delay="0"/>
                                          </p:stCondLst>
                                        </p:cTn>
                                        <p:tgtEl>
                                          <p:spTgt spid="31"/>
                                        </p:tgtEl>
                                        <p:attrNameLst>
                                          <p:attrName>style.visibility</p:attrName>
                                        </p:attrNameLst>
                                      </p:cBhvr>
                                      <p:to>
                                        <p:strVal val="visible"/>
                                      </p:to>
                                    </p:set>
                                    <p:anim calcmode="lin" valueType="num">
                                      <p:cBhvr>
                                        <p:cTn id="124" dur="1000" fill="hold"/>
                                        <p:tgtEl>
                                          <p:spTgt spid="31"/>
                                        </p:tgtEl>
                                        <p:attrNameLst>
                                          <p:attrName>ppt_w</p:attrName>
                                        </p:attrNameLst>
                                      </p:cBhvr>
                                      <p:tavLst>
                                        <p:tav tm="0">
                                          <p:val>
                                            <p:fltVal val="0"/>
                                          </p:val>
                                        </p:tav>
                                        <p:tav tm="100000">
                                          <p:val>
                                            <p:strVal val="#ppt_w"/>
                                          </p:val>
                                        </p:tav>
                                      </p:tavLst>
                                    </p:anim>
                                    <p:anim calcmode="lin" valueType="num">
                                      <p:cBhvr>
                                        <p:cTn id="125" dur="1000" fill="hold"/>
                                        <p:tgtEl>
                                          <p:spTgt spid="31"/>
                                        </p:tgtEl>
                                        <p:attrNameLst>
                                          <p:attrName>ppt_h</p:attrName>
                                        </p:attrNameLst>
                                      </p:cBhvr>
                                      <p:tavLst>
                                        <p:tav tm="0">
                                          <p:val>
                                            <p:fltVal val="0"/>
                                          </p:val>
                                        </p:tav>
                                        <p:tav tm="100000">
                                          <p:val>
                                            <p:strVal val="#ppt_h"/>
                                          </p:val>
                                        </p:tav>
                                      </p:tavLst>
                                    </p:anim>
                                    <p:anim calcmode="lin" valueType="num">
                                      <p:cBhvr>
                                        <p:cTn id="126" dur="1000" fill="hold"/>
                                        <p:tgtEl>
                                          <p:spTgt spid="31"/>
                                        </p:tgtEl>
                                        <p:attrNameLst>
                                          <p:attrName>style.rotation</p:attrName>
                                        </p:attrNameLst>
                                      </p:cBhvr>
                                      <p:tavLst>
                                        <p:tav tm="0">
                                          <p:val>
                                            <p:fltVal val="90"/>
                                          </p:val>
                                        </p:tav>
                                        <p:tav tm="100000">
                                          <p:val>
                                            <p:fltVal val="0"/>
                                          </p:val>
                                        </p:tav>
                                      </p:tavLst>
                                    </p:anim>
                                    <p:animEffect transition="in" filter="fade">
                                      <p:cBhvr>
                                        <p:cTn id="127" dur="1000"/>
                                        <p:tgtEl>
                                          <p:spTgt spid="31"/>
                                        </p:tgtEl>
                                      </p:cBhvr>
                                    </p:animEffect>
                                  </p:childTnLst>
                                </p:cTn>
                              </p:par>
                            </p:childTnLst>
                          </p:cTn>
                        </p:par>
                      </p:childTnLst>
                    </p:cTn>
                  </p:par>
                  <p:par>
                    <p:cTn id="128" fill="hold" nodeType="clickPar">
                      <p:stCondLst>
                        <p:cond delay="indefinite"/>
                      </p:stCondLst>
                      <p:childTnLst>
                        <p:par>
                          <p:cTn id="129" fill="hold" nodeType="withGroup">
                            <p:stCondLst>
                              <p:cond delay="0"/>
                            </p:stCondLst>
                            <p:childTnLst>
                              <p:par>
                                <p:cTn id="130" presetID="22" presetClass="entr" presetSubtype="4" fill="hold" grpId="0" nodeType="clickEffect">
                                  <p:stCondLst>
                                    <p:cond delay="0"/>
                                  </p:stCondLst>
                                  <p:childTnLst>
                                    <p:set>
                                      <p:cBhvr>
                                        <p:cTn id="131" dur="1" fill="hold">
                                          <p:stCondLst>
                                            <p:cond delay="0"/>
                                          </p:stCondLst>
                                        </p:cTn>
                                        <p:tgtEl>
                                          <p:spTgt spid="36"/>
                                        </p:tgtEl>
                                        <p:attrNameLst>
                                          <p:attrName>style.visibility</p:attrName>
                                        </p:attrNameLst>
                                      </p:cBhvr>
                                      <p:to>
                                        <p:strVal val="visible"/>
                                      </p:to>
                                    </p:set>
                                    <p:animEffect transition="in" filter="wipe(down)">
                                      <p:cBhvr>
                                        <p:cTn id="132" dur="500"/>
                                        <p:tgtEl>
                                          <p:spTgt spid="36"/>
                                        </p:tgtEl>
                                      </p:cBhvr>
                                    </p:animEffect>
                                  </p:childTnLst>
                                </p:cTn>
                              </p:par>
                            </p:childTnLst>
                          </p:cTn>
                        </p:par>
                      </p:childTnLst>
                    </p:cTn>
                  </p:par>
                  <p:par>
                    <p:cTn id="133" fill="hold" nodeType="clickPar">
                      <p:stCondLst>
                        <p:cond delay="indefinite"/>
                      </p:stCondLst>
                      <p:childTnLst>
                        <p:par>
                          <p:cTn id="134" fill="hold" nodeType="withGroup">
                            <p:stCondLst>
                              <p:cond delay="0"/>
                            </p:stCondLst>
                            <p:childTnLst>
                              <p:par>
                                <p:cTn id="135" presetID="31" presetClass="entr" presetSubtype="0" fill="hold" grpId="0" nodeType="clickEffect">
                                  <p:stCondLst>
                                    <p:cond delay="0"/>
                                  </p:stCondLst>
                                  <p:childTnLst>
                                    <p:set>
                                      <p:cBhvr>
                                        <p:cTn id="136" dur="1" fill="hold">
                                          <p:stCondLst>
                                            <p:cond delay="0"/>
                                          </p:stCondLst>
                                        </p:cTn>
                                        <p:tgtEl>
                                          <p:spTgt spid="32"/>
                                        </p:tgtEl>
                                        <p:attrNameLst>
                                          <p:attrName>style.visibility</p:attrName>
                                        </p:attrNameLst>
                                      </p:cBhvr>
                                      <p:to>
                                        <p:strVal val="visible"/>
                                      </p:to>
                                    </p:set>
                                    <p:anim calcmode="lin" valueType="num">
                                      <p:cBhvr>
                                        <p:cTn id="137" dur="1000" fill="hold"/>
                                        <p:tgtEl>
                                          <p:spTgt spid="32"/>
                                        </p:tgtEl>
                                        <p:attrNameLst>
                                          <p:attrName>ppt_w</p:attrName>
                                        </p:attrNameLst>
                                      </p:cBhvr>
                                      <p:tavLst>
                                        <p:tav tm="0">
                                          <p:val>
                                            <p:fltVal val="0"/>
                                          </p:val>
                                        </p:tav>
                                        <p:tav tm="100000">
                                          <p:val>
                                            <p:strVal val="#ppt_w"/>
                                          </p:val>
                                        </p:tav>
                                      </p:tavLst>
                                    </p:anim>
                                    <p:anim calcmode="lin" valueType="num">
                                      <p:cBhvr>
                                        <p:cTn id="138" dur="1000" fill="hold"/>
                                        <p:tgtEl>
                                          <p:spTgt spid="32"/>
                                        </p:tgtEl>
                                        <p:attrNameLst>
                                          <p:attrName>ppt_h</p:attrName>
                                        </p:attrNameLst>
                                      </p:cBhvr>
                                      <p:tavLst>
                                        <p:tav tm="0">
                                          <p:val>
                                            <p:fltVal val="0"/>
                                          </p:val>
                                        </p:tav>
                                        <p:tav tm="100000">
                                          <p:val>
                                            <p:strVal val="#ppt_h"/>
                                          </p:val>
                                        </p:tav>
                                      </p:tavLst>
                                    </p:anim>
                                    <p:anim calcmode="lin" valueType="num">
                                      <p:cBhvr>
                                        <p:cTn id="139" dur="1000" fill="hold"/>
                                        <p:tgtEl>
                                          <p:spTgt spid="32"/>
                                        </p:tgtEl>
                                        <p:attrNameLst>
                                          <p:attrName>style.rotation</p:attrName>
                                        </p:attrNameLst>
                                      </p:cBhvr>
                                      <p:tavLst>
                                        <p:tav tm="0">
                                          <p:val>
                                            <p:fltVal val="90"/>
                                          </p:val>
                                        </p:tav>
                                        <p:tav tm="100000">
                                          <p:val>
                                            <p:fltVal val="0"/>
                                          </p:val>
                                        </p:tav>
                                      </p:tavLst>
                                    </p:anim>
                                    <p:animEffect transition="in" filter="fade">
                                      <p:cBhvr>
                                        <p:cTn id="140" dur="1000"/>
                                        <p:tgtEl>
                                          <p:spTgt spid="32"/>
                                        </p:tgtEl>
                                      </p:cBhvr>
                                    </p:animEffect>
                                  </p:childTnLst>
                                </p:cTn>
                              </p:par>
                            </p:childTnLst>
                          </p:cTn>
                        </p:par>
                      </p:childTnLst>
                    </p:cTn>
                  </p:par>
                  <p:par>
                    <p:cTn id="141" fill="hold" nodeType="clickPar">
                      <p:stCondLst>
                        <p:cond delay="indefinite"/>
                      </p:stCondLst>
                      <p:childTnLst>
                        <p:par>
                          <p:cTn id="142" fill="hold" nodeType="withGroup">
                            <p:stCondLst>
                              <p:cond delay="0"/>
                            </p:stCondLst>
                            <p:childTnLst>
                              <p:par>
                                <p:cTn id="143" presetID="16" presetClass="entr" presetSubtype="21" fill="hold" grpId="0" nodeType="clickEffect">
                                  <p:stCondLst>
                                    <p:cond delay="0"/>
                                  </p:stCondLst>
                                  <p:childTnLst>
                                    <p:set>
                                      <p:cBhvr>
                                        <p:cTn id="144" dur="1" fill="hold">
                                          <p:stCondLst>
                                            <p:cond delay="0"/>
                                          </p:stCondLst>
                                        </p:cTn>
                                        <p:tgtEl>
                                          <p:spTgt spid="37"/>
                                        </p:tgtEl>
                                        <p:attrNameLst>
                                          <p:attrName>style.visibility</p:attrName>
                                        </p:attrNameLst>
                                      </p:cBhvr>
                                      <p:to>
                                        <p:strVal val="visible"/>
                                      </p:to>
                                    </p:set>
                                    <p:animEffect transition="in" filter="barn(inVertical)">
                                      <p:cBhvr>
                                        <p:cTn id="145" dur="500"/>
                                        <p:tgtEl>
                                          <p:spTgt spid="37"/>
                                        </p:tgtEl>
                                      </p:cBhvr>
                                    </p:animEffect>
                                  </p:childTnLst>
                                </p:cTn>
                              </p:par>
                            </p:childTnLst>
                          </p:cTn>
                        </p:par>
                      </p:childTnLst>
                    </p:cTn>
                  </p:par>
                  <p:par>
                    <p:cTn id="146" fill="hold" nodeType="clickPar">
                      <p:stCondLst>
                        <p:cond delay="indefinite"/>
                      </p:stCondLst>
                      <p:childTnLst>
                        <p:par>
                          <p:cTn id="147" fill="hold" nodeType="withGroup">
                            <p:stCondLst>
                              <p:cond delay="0"/>
                            </p:stCondLst>
                            <p:childTnLst>
                              <p:par>
                                <p:cTn id="148" presetID="31" presetClass="entr" presetSubtype="0" fill="hold" grpId="0" nodeType="clickEffect">
                                  <p:stCondLst>
                                    <p:cond delay="0"/>
                                  </p:stCondLst>
                                  <p:childTnLst>
                                    <p:set>
                                      <p:cBhvr>
                                        <p:cTn id="149" dur="1" fill="hold">
                                          <p:stCondLst>
                                            <p:cond delay="0"/>
                                          </p:stCondLst>
                                        </p:cTn>
                                        <p:tgtEl>
                                          <p:spTgt spid="33"/>
                                        </p:tgtEl>
                                        <p:attrNameLst>
                                          <p:attrName>style.visibility</p:attrName>
                                        </p:attrNameLst>
                                      </p:cBhvr>
                                      <p:to>
                                        <p:strVal val="visible"/>
                                      </p:to>
                                    </p:set>
                                    <p:anim calcmode="lin" valueType="num">
                                      <p:cBhvr>
                                        <p:cTn id="150" dur="1000" fill="hold"/>
                                        <p:tgtEl>
                                          <p:spTgt spid="33"/>
                                        </p:tgtEl>
                                        <p:attrNameLst>
                                          <p:attrName>ppt_w</p:attrName>
                                        </p:attrNameLst>
                                      </p:cBhvr>
                                      <p:tavLst>
                                        <p:tav tm="0">
                                          <p:val>
                                            <p:fltVal val="0"/>
                                          </p:val>
                                        </p:tav>
                                        <p:tav tm="100000">
                                          <p:val>
                                            <p:strVal val="#ppt_w"/>
                                          </p:val>
                                        </p:tav>
                                      </p:tavLst>
                                    </p:anim>
                                    <p:anim calcmode="lin" valueType="num">
                                      <p:cBhvr>
                                        <p:cTn id="151" dur="1000" fill="hold"/>
                                        <p:tgtEl>
                                          <p:spTgt spid="33"/>
                                        </p:tgtEl>
                                        <p:attrNameLst>
                                          <p:attrName>ppt_h</p:attrName>
                                        </p:attrNameLst>
                                      </p:cBhvr>
                                      <p:tavLst>
                                        <p:tav tm="0">
                                          <p:val>
                                            <p:fltVal val="0"/>
                                          </p:val>
                                        </p:tav>
                                        <p:tav tm="100000">
                                          <p:val>
                                            <p:strVal val="#ppt_h"/>
                                          </p:val>
                                        </p:tav>
                                      </p:tavLst>
                                    </p:anim>
                                    <p:anim calcmode="lin" valueType="num">
                                      <p:cBhvr>
                                        <p:cTn id="152" dur="1000" fill="hold"/>
                                        <p:tgtEl>
                                          <p:spTgt spid="33"/>
                                        </p:tgtEl>
                                        <p:attrNameLst>
                                          <p:attrName>style.rotation</p:attrName>
                                        </p:attrNameLst>
                                      </p:cBhvr>
                                      <p:tavLst>
                                        <p:tav tm="0">
                                          <p:val>
                                            <p:fltVal val="90"/>
                                          </p:val>
                                        </p:tav>
                                        <p:tav tm="100000">
                                          <p:val>
                                            <p:fltVal val="0"/>
                                          </p:val>
                                        </p:tav>
                                      </p:tavLst>
                                    </p:anim>
                                    <p:animEffect transition="in" filter="fade">
                                      <p:cBhvr>
                                        <p:cTn id="153" dur="1000"/>
                                        <p:tgtEl>
                                          <p:spTgt spid="33"/>
                                        </p:tgtEl>
                                      </p:cBhvr>
                                    </p:animEffect>
                                  </p:childTnLst>
                                </p:cTn>
                              </p:par>
                            </p:childTnLst>
                          </p:cTn>
                        </p:par>
                      </p:childTnLst>
                    </p:cTn>
                  </p:par>
                  <p:par>
                    <p:cTn id="154" fill="hold" nodeType="clickPar">
                      <p:stCondLst>
                        <p:cond delay="indefinite"/>
                      </p:stCondLst>
                      <p:childTnLst>
                        <p:par>
                          <p:cTn id="155" fill="hold" nodeType="withGroup">
                            <p:stCondLst>
                              <p:cond delay="0"/>
                            </p:stCondLst>
                            <p:childTnLst>
                              <p:par>
                                <p:cTn id="156" presetID="22" presetClass="entr" presetSubtype="4" fill="hold" grpId="0" nodeType="clickEffect">
                                  <p:stCondLst>
                                    <p:cond delay="0"/>
                                  </p:stCondLst>
                                  <p:childTnLst>
                                    <p:set>
                                      <p:cBhvr>
                                        <p:cTn id="157" dur="1" fill="hold">
                                          <p:stCondLst>
                                            <p:cond delay="0"/>
                                          </p:stCondLst>
                                        </p:cTn>
                                        <p:tgtEl>
                                          <p:spTgt spid="38"/>
                                        </p:tgtEl>
                                        <p:attrNameLst>
                                          <p:attrName>style.visibility</p:attrName>
                                        </p:attrNameLst>
                                      </p:cBhvr>
                                      <p:to>
                                        <p:strVal val="visible"/>
                                      </p:to>
                                    </p:set>
                                    <p:animEffect transition="in" filter="wipe(down)">
                                      <p:cBhvr>
                                        <p:cTn id="15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1" grpId="0"/>
      <p:bldP spid="4102" grpId="0"/>
      <p:bldP spid="4105" grpId="0"/>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6" grpId="0" animBg="1"/>
      <p:bldP spid="37" grpId="0" animBg="1"/>
      <p:bldP spid="38"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4781" y="2307792"/>
            <a:ext cx="2952750" cy="3571875"/>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8331" y="2364942"/>
            <a:ext cx="2876550" cy="3457575"/>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3931" y="2364941"/>
            <a:ext cx="2820988" cy="342900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125" name="TextBox 2"/>
          <p:cNvSpPr txBox="1">
            <a:spLocks noChangeArrowheads="1"/>
          </p:cNvSpPr>
          <p:nvPr/>
        </p:nvSpPr>
        <p:spPr bwMode="auto">
          <a:xfrm>
            <a:off x="2870931" y="1907742"/>
            <a:ext cx="11430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ja-JP" altLang="en-US" sz="2400">
                <a:latin typeface="NtMotoyaKyotai" panose="02020300000000000000" pitchFamily="18" charset="-128"/>
                <a:ea typeface="NtMotoyaKyotai" panose="02020300000000000000" pitchFamily="18" charset="-128"/>
              </a:rPr>
              <a:t>１時</a:t>
            </a:r>
            <a:endParaRPr lang="en-US" altLang="en-US" sz="2400">
              <a:latin typeface="NtMotoyaKyotai" panose="02020300000000000000" pitchFamily="18" charset="-128"/>
              <a:ea typeface="NtMotoyaKyotai" panose="02020300000000000000" pitchFamily="18" charset="-128"/>
            </a:endParaRPr>
          </a:p>
        </p:txBody>
      </p:sp>
      <p:sp>
        <p:nvSpPr>
          <p:cNvPr id="5126" name="TextBox 6"/>
          <p:cNvSpPr txBox="1">
            <a:spLocks noChangeArrowheads="1"/>
          </p:cNvSpPr>
          <p:nvPr/>
        </p:nvSpPr>
        <p:spPr bwMode="auto">
          <a:xfrm>
            <a:off x="5690331" y="1907742"/>
            <a:ext cx="11430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ja-JP" altLang="en-US" sz="2400">
                <a:latin typeface="NtMotoyaKyotai" panose="02020300000000000000" pitchFamily="18" charset="-128"/>
                <a:ea typeface="NtMotoyaKyotai" panose="02020300000000000000" pitchFamily="18" charset="-128"/>
              </a:rPr>
              <a:t>１時半</a:t>
            </a:r>
            <a:endParaRPr lang="en-US" altLang="en-US" sz="2400">
              <a:latin typeface="NtMotoyaKyotai" panose="02020300000000000000" pitchFamily="18" charset="-128"/>
              <a:ea typeface="NtMotoyaKyotai" panose="02020300000000000000" pitchFamily="18" charset="-128"/>
            </a:endParaRPr>
          </a:p>
        </p:txBody>
      </p:sp>
      <p:sp>
        <p:nvSpPr>
          <p:cNvPr id="5127" name="TextBox 7"/>
          <p:cNvSpPr txBox="1">
            <a:spLocks noChangeArrowheads="1"/>
          </p:cNvSpPr>
          <p:nvPr/>
        </p:nvSpPr>
        <p:spPr bwMode="auto">
          <a:xfrm>
            <a:off x="8738331" y="1907742"/>
            <a:ext cx="11430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ja-JP" altLang="en-US" sz="2400">
                <a:latin typeface="NtMotoyaKyotai" panose="02020300000000000000" pitchFamily="18" charset="-128"/>
                <a:ea typeface="NtMotoyaKyotai" panose="02020300000000000000" pitchFamily="18" charset="-128"/>
              </a:rPr>
              <a:t>２時</a:t>
            </a:r>
            <a:endParaRPr lang="en-US" altLang="en-US" sz="2400">
              <a:latin typeface="NtMotoyaKyotai" panose="02020300000000000000" pitchFamily="18" charset="-128"/>
              <a:ea typeface="NtMotoyaKyotai" panose="02020300000000000000" pitchFamily="18" charset="-128"/>
            </a:endParaRPr>
          </a:p>
        </p:txBody>
      </p:sp>
      <p:sp>
        <p:nvSpPr>
          <p:cNvPr id="4" name="Rounded Rectangle 3"/>
          <p:cNvSpPr/>
          <p:nvPr/>
        </p:nvSpPr>
        <p:spPr>
          <a:xfrm>
            <a:off x="2261331" y="5946341"/>
            <a:ext cx="2133600" cy="8382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r>
              <a:rPr lang="ja-JP" altLang="en-US" sz="2400" dirty="0">
                <a:latin typeface="NtMotoyaKyotai" pitchFamily="18" charset="-128"/>
                <a:ea typeface="NtMotoyaKyotai" pitchFamily="18" charset="-128"/>
              </a:rPr>
              <a:t>始まるところ</a:t>
            </a:r>
            <a:endParaRPr lang="en-US" sz="2400" dirty="0">
              <a:latin typeface="NtMotoyaKyotai" pitchFamily="18" charset="-128"/>
              <a:ea typeface="NtMotoyaKyotai" pitchFamily="18" charset="-128"/>
            </a:endParaRPr>
          </a:p>
        </p:txBody>
      </p:sp>
      <p:sp>
        <p:nvSpPr>
          <p:cNvPr id="10" name="Rounded Rectangle 9"/>
          <p:cNvSpPr/>
          <p:nvPr/>
        </p:nvSpPr>
        <p:spPr>
          <a:xfrm>
            <a:off x="8052531" y="5946341"/>
            <a:ext cx="2438400" cy="8382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ja-JP" altLang="en-US" sz="2400" dirty="0">
                <a:latin typeface="NtMotoyaKyotai" pitchFamily="18" charset="-128"/>
                <a:ea typeface="NtMotoyaKyotai" pitchFamily="18" charset="-128"/>
              </a:rPr>
              <a:t>終わったところ</a:t>
            </a:r>
            <a:endParaRPr lang="en-US" sz="2400" dirty="0">
              <a:latin typeface="NtMotoyaKyotai" pitchFamily="18" charset="-128"/>
              <a:ea typeface="NtMotoyaKyotai" pitchFamily="18" charset="-128"/>
            </a:endParaRPr>
          </a:p>
        </p:txBody>
      </p:sp>
      <p:sp>
        <p:nvSpPr>
          <p:cNvPr id="11" name="Rounded Rectangle 10"/>
          <p:cNvSpPr/>
          <p:nvPr/>
        </p:nvSpPr>
        <p:spPr>
          <a:xfrm>
            <a:off x="4852131" y="5946341"/>
            <a:ext cx="2819400" cy="83820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ja-JP" altLang="en-US" sz="2400" dirty="0">
                <a:latin typeface="NtMotoyaKyotai" pitchFamily="18" charset="-128"/>
                <a:ea typeface="NtMotoyaKyotai" pitchFamily="18" charset="-128"/>
              </a:rPr>
              <a:t>やっているところ</a:t>
            </a:r>
            <a:endParaRPr lang="en-US" sz="2400" dirty="0">
              <a:latin typeface="NtMotoyaKyotai" pitchFamily="18" charset="-128"/>
              <a:ea typeface="NtMotoyaKyotai" pitchFamily="18" charset="-128"/>
            </a:endParaRPr>
          </a:p>
        </p:txBody>
      </p:sp>
    </p:spTree>
    <p:extLst>
      <p:ext uri="{BB962C8B-B14F-4D97-AF65-F5344CB8AC3E}">
        <p14:creationId xmlns:p14="http://schemas.microsoft.com/office/powerpoint/2010/main" val="2011319309"/>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additive="base">
                                        <p:cTn id="7" dur="500" fill="hold"/>
                                        <p:tgtEl>
                                          <p:spTgt spid="5122"/>
                                        </p:tgtEl>
                                        <p:attrNameLst>
                                          <p:attrName>ppt_x</p:attrName>
                                        </p:attrNameLst>
                                      </p:cBhvr>
                                      <p:tavLst>
                                        <p:tav tm="0">
                                          <p:val>
                                            <p:strVal val="0-#ppt_w/2"/>
                                          </p:val>
                                        </p:tav>
                                        <p:tav tm="100000">
                                          <p:val>
                                            <p:strVal val="#ppt_x"/>
                                          </p:val>
                                        </p:tav>
                                      </p:tavLst>
                                    </p:anim>
                                    <p:anim calcmode="lin" valueType="num">
                                      <p:cBhvr additive="base">
                                        <p:cTn id="8" dur="500" fill="hold"/>
                                        <p:tgtEl>
                                          <p:spTgt spid="512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123"/>
                                        </p:tgtEl>
                                        <p:attrNameLst>
                                          <p:attrName>style.visibility</p:attrName>
                                        </p:attrNameLst>
                                      </p:cBhvr>
                                      <p:to>
                                        <p:strVal val="visible"/>
                                      </p:to>
                                    </p:set>
                                    <p:anim calcmode="lin" valueType="num">
                                      <p:cBhvr additive="base">
                                        <p:cTn id="11" dur="500" fill="hold"/>
                                        <p:tgtEl>
                                          <p:spTgt spid="5123"/>
                                        </p:tgtEl>
                                        <p:attrNameLst>
                                          <p:attrName>ppt_x</p:attrName>
                                        </p:attrNameLst>
                                      </p:cBhvr>
                                      <p:tavLst>
                                        <p:tav tm="0">
                                          <p:val>
                                            <p:strVal val="#ppt_x"/>
                                          </p:val>
                                        </p:tav>
                                        <p:tav tm="100000">
                                          <p:val>
                                            <p:strVal val="#ppt_x"/>
                                          </p:val>
                                        </p:tav>
                                      </p:tavLst>
                                    </p:anim>
                                    <p:anim calcmode="lin" valueType="num">
                                      <p:cBhvr additive="base">
                                        <p:cTn id="12" dur="500" fill="hold"/>
                                        <p:tgtEl>
                                          <p:spTgt spid="5123"/>
                                        </p:tgtEl>
                                        <p:attrNameLst>
                                          <p:attrName>ppt_y</p:attrName>
                                        </p:attrNameLst>
                                      </p:cBhvr>
                                      <p:tavLst>
                                        <p:tav tm="0">
                                          <p:val>
                                            <p:strVal val="1+#ppt_h/2"/>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5124"/>
                                        </p:tgtEl>
                                        <p:attrNameLst>
                                          <p:attrName>style.visibility</p:attrName>
                                        </p:attrNameLst>
                                      </p:cBhvr>
                                      <p:to>
                                        <p:strVal val="visible"/>
                                      </p:to>
                                    </p:set>
                                    <p:anim calcmode="lin" valueType="num">
                                      <p:cBhvr additive="base">
                                        <p:cTn id="15" dur="500" fill="hold"/>
                                        <p:tgtEl>
                                          <p:spTgt spid="5124"/>
                                        </p:tgtEl>
                                        <p:attrNameLst>
                                          <p:attrName>ppt_x</p:attrName>
                                        </p:attrNameLst>
                                      </p:cBhvr>
                                      <p:tavLst>
                                        <p:tav tm="0">
                                          <p:val>
                                            <p:strVal val="1+#ppt_w/2"/>
                                          </p:val>
                                        </p:tav>
                                        <p:tav tm="100000">
                                          <p:val>
                                            <p:strVal val="#ppt_x"/>
                                          </p:val>
                                        </p:tav>
                                      </p:tavLst>
                                    </p:anim>
                                    <p:anim calcmode="lin" valueType="num">
                                      <p:cBhvr additive="base">
                                        <p:cTn id="16" dur="500" fill="hold"/>
                                        <p:tgtEl>
                                          <p:spTgt spid="5124"/>
                                        </p:tgtEl>
                                        <p:attrNameLst>
                                          <p:attrName>ppt_y</p:attrName>
                                        </p:attrNameLst>
                                      </p:cBhvr>
                                      <p:tavLst>
                                        <p:tav tm="0">
                                          <p:val>
                                            <p:strVal val="#ppt_y"/>
                                          </p:val>
                                        </p:tav>
                                        <p:tav tm="100000">
                                          <p:val>
                                            <p:strVal val="#ppt_y"/>
                                          </p:val>
                                        </p:tav>
                                      </p:tavLst>
                                    </p:anim>
                                  </p:childTnLst>
                                </p:cTn>
                              </p:par>
                              <p:par>
                                <p:cTn id="17" presetID="53" presetClass="entr" presetSubtype="16" fill="hold" grpId="0" nodeType="withEffect">
                                  <p:stCondLst>
                                    <p:cond delay="0"/>
                                  </p:stCondLst>
                                  <p:childTnLst>
                                    <p:set>
                                      <p:cBhvr>
                                        <p:cTn id="18" dur="1" fill="hold">
                                          <p:stCondLst>
                                            <p:cond delay="0"/>
                                          </p:stCondLst>
                                        </p:cTn>
                                        <p:tgtEl>
                                          <p:spTgt spid="5125"/>
                                        </p:tgtEl>
                                        <p:attrNameLst>
                                          <p:attrName>style.visibility</p:attrName>
                                        </p:attrNameLst>
                                      </p:cBhvr>
                                      <p:to>
                                        <p:strVal val="visible"/>
                                      </p:to>
                                    </p:set>
                                    <p:anim calcmode="lin" valueType="num">
                                      <p:cBhvr>
                                        <p:cTn id="19" dur="500" fill="hold"/>
                                        <p:tgtEl>
                                          <p:spTgt spid="5125"/>
                                        </p:tgtEl>
                                        <p:attrNameLst>
                                          <p:attrName>ppt_w</p:attrName>
                                        </p:attrNameLst>
                                      </p:cBhvr>
                                      <p:tavLst>
                                        <p:tav tm="0">
                                          <p:val>
                                            <p:fltVal val="0"/>
                                          </p:val>
                                        </p:tav>
                                        <p:tav tm="100000">
                                          <p:val>
                                            <p:strVal val="#ppt_w"/>
                                          </p:val>
                                        </p:tav>
                                      </p:tavLst>
                                    </p:anim>
                                    <p:anim calcmode="lin" valueType="num">
                                      <p:cBhvr>
                                        <p:cTn id="20" dur="500" fill="hold"/>
                                        <p:tgtEl>
                                          <p:spTgt spid="5125"/>
                                        </p:tgtEl>
                                        <p:attrNameLst>
                                          <p:attrName>ppt_h</p:attrName>
                                        </p:attrNameLst>
                                      </p:cBhvr>
                                      <p:tavLst>
                                        <p:tav tm="0">
                                          <p:val>
                                            <p:fltVal val="0"/>
                                          </p:val>
                                        </p:tav>
                                        <p:tav tm="100000">
                                          <p:val>
                                            <p:strVal val="#ppt_h"/>
                                          </p:val>
                                        </p:tav>
                                      </p:tavLst>
                                    </p:anim>
                                    <p:animEffect transition="in" filter="fade">
                                      <p:cBhvr>
                                        <p:cTn id="21" dur="500"/>
                                        <p:tgtEl>
                                          <p:spTgt spid="5125"/>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5126"/>
                                        </p:tgtEl>
                                        <p:attrNameLst>
                                          <p:attrName>style.visibility</p:attrName>
                                        </p:attrNameLst>
                                      </p:cBhvr>
                                      <p:to>
                                        <p:strVal val="visible"/>
                                      </p:to>
                                    </p:set>
                                    <p:anim calcmode="lin" valueType="num">
                                      <p:cBhvr>
                                        <p:cTn id="24" dur="500" fill="hold"/>
                                        <p:tgtEl>
                                          <p:spTgt spid="5126"/>
                                        </p:tgtEl>
                                        <p:attrNameLst>
                                          <p:attrName>ppt_w</p:attrName>
                                        </p:attrNameLst>
                                      </p:cBhvr>
                                      <p:tavLst>
                                        <p:tav tm="0">
                                          <p:val>
                                            <p:fltVal val="0"/>
                                          </p:val>
                                        </p:tav>
                                        <p:tav tm="100000">
                                          <p:val>
                                            <p:strVal val="#ppt_w"/>
                                          </p:val>
                                        </p:tav>
                                      </p:tavLst>
                                    </p:anim>
                                    <p:anim calcmode="lin" valueType="num">
                                      <p:cBhvr>
                                        <p:cTn id="25" dur="500" fill="hold"/>
                                        <p:tgtEl>
                                          <p:spTgt spid="5126"/>
                                        </p:tgtEl>
                                        <p:attrNameLst>
                                          <p:attrName>ppt_h</p:attrName>
                                        </p:attrNameLst>
                                      </p:cBhvr>
                                      <p:tavLst>
                                        <p:tav tm="0">
                                          <p:val>
                                            <p:fltVal val="0"/>
                                          </p:val>
                                        </p:tav>
                                        <p:tav tm="100000">
                                          <p:val>
                                            <p:strVal val="#ppt_h"/>
                                          </p:val>
                                        </p:tav>
                                      </p:tavLst>
                                    </p:anim>
                                    <p:animEffect transition="in" filter="fade">
                                      <p:cBhvr>
                                        <p:cTn id="26" dur="500"/>
                                        <p:tgtEl>
                                          <p:spTgt spid="5126"/>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5127"/>
                                        </p:tgtEl>
                                        <p:attrNameLst>
                                          <p:attrName>style.visibility</p:attrName>
                                        </p:attrNameLst>
                                      </p:cBhvr>
                                      <p:to>
                                        <p:strVal val="visible"/>
                                      </p:to>
                                    </p:set>
                                    <p:anim calcmode="lin" valueType="num">
                                      <p:cBhvr>
                                        <p:cTn id="29" dur="500" fill="hold"/>
                                        <p:tgtEl>
                                          <p:spTgt spid="5127"/>
                                        </p:tgtEl>
                                        <p:attrNameLst>
                                          <p:attrName>ppt_w</p:attrName>
                                        </p:attrNameLst>
                                      </p:cBhvr>
                                      <p:tavLst>
                                        <p:tav tm="0">
                                          <p:val>
                                            <p:fltVal val="0"/>
                                          </p:val>
                                        </p:tav>
                                        <p:tav tm="100000">
                                          <p:val>
                                            <p:strVal val="#ppt_w"/>
                                          </p:val>
                                        </p:tav>
                                      </p:tavLst>
                                    </p:anim>
                                    <p:anim calcmode="lin" valueType="num">
                                      <p:cBhvr>
                                        <p:cTn id="30" dur="500" fill="hold"/>
                                        <p:tgtEl>
                                          <p:spTgt spid="5127"/>
                                        </p:tgtEl>
                                        <p:attrNameLst>
                                          <p:attrName>ppt_h</p:attrName>
                                        </p:attrNameLst>
                                      </p:cBhvr>
                                      <p:tavLst>
                                        <p:tav tm="0">
                                          <p:val>
                                            <p:fltVal val="0"/>
                                          </p:val>
                                        </p:tav>
                                        <p:tav tm="100000">
                                          <p:val>
                                            <p:strVal val="#ppt_h"/>
                                          </p:val>
                                        </p:tav>
                                      </p:tavLst>
                                    </p:anim>
                                    <p:animEffect transition="in" filter="fade">
                                      <p:cBhvr>
                                        <p:cTn id="31" dur="500"/>
                                        <p:tgtEl>
                                          <p:spTgt spid="5127"/>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fade">
                                      <p:cBhvr>
                                        <p:cTn id="36" dur="1000"/>
                                        <p:tgtEl>
                                          <p:spTgt spid="4"/>
                                        </p:tgtEl>
                                      </p:cBhvr>
                                    </p:animEffect>
                                    <p:anim calcmode="lin" valueType="num">
                                      <p:cBhvr>
                                        <p:cTn id="37" dur="1000" fill="hold"/>
                                        <p:tgtEl>
                                          <p:spTgt spid="4"/>
                                        </p:tgtEl>
                                        <p:attrNameLst>
                                          <p:attrName>ppt_x</p:attrName>
                                        </p:attrNameLst>
                                      </p:cBhvr>
                                      <p:tavLst>
                                        <p:tav tm="0">
                                          <p:val>
                                            <p:strVal val="#ppt_x"/>
                                          </p:val>
                                        </p:tav>
                                        <p:tav tm="100000">
                                          <p:val>
                                            <p:strVal val="#ppt_x"/>
                                          </p:val>
                                        </p:tav>
                                      </p:tavLst>
                                    </p:anim>
                                    <p:anim calcmode="lin" valueType="num">
                                      <p:cBhvr>
                                        <p:cTn id="3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1000"/>
                                        <p:tgtEl>
                                          <p:spTgt spid="11"/>
                                        </p:tgtEl>
                                      </p:cBhvr>
                                    </p:animEffect>
                                    <p:anim calcmode="lin" valueType="num">
                                      <p:cBhvr>
                                        <p:cTn id="44" dur="1000" fill="hold"/>
                                        <p:tgtEl>
                                          <p:spTgt spid="11"/>
                                        </p:tgtEl>
                                        <p:attrNameLst>
                                          <p:attrName>ppt_x</p:attrName>
                                        </p:attrNameLst>
                                      </p:cBhvr>
                                      <p:tavLst>
                                        <p:tav tm="0">
                                          <p:val>
                                            <p:strVal val="#ppt_x"/>
                                          </p:val>
                                        </p:tav>
                                        <p:tav tm="100000">
                                          <p:val>
                                            <p:strVal val="#ppt_x"/>
                                          </p:val>
                                        </p:tav>
                                      </p:tavLst>
                                    </p:anim>
                                    <p:anim calcmode="lin" valueType="num">
                                      <p:cBhvr>
                                        <p:cTn id="4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6" fill="hold" nodeType="clickPar">
                      <p:stCondLst>
                        <p:cond delay="indefinite"/>
                      </p:stCondLst>
                      <p:childTnLst>
                        <p:par>
                          <p:cTn id="47" fill="hold" nodeType="withGroup">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fade">
                                      <p:cBhvr>
                                        <p:cTn id="50" dur="1000"/>
                                        <p:tgtEl>
                                          <p:spTgt spid="10"/>
                                        </p:tgtEl>
                                      </p:cBhvr>
                                    </p:animEffect>
                                    <p:anim calcmode="lin" valueType="num">
                                      <p:cBhvr>
                                        <p:cTn id="51" dur="1000" fill="hold"/>
                                        <p:tgtEl>
                                          <p:spTgt spid="10"/>
                                        </p:tgtEl>
                                        <p:attrNameLst>
                                          <p:attrName>ppt_x</p:attrName>
                                        </p:attrNameLst>
                                      </p:cBhvr>
                                      <p:tavLst>
                                        <p:tav tm="0">
                                          <p:val>
                                            <p:strVal val="#ppt_x"/>
                                          </p:val>
                                        </p:tav>
                                        <p:tav tm="100000">
                                          <p:val>
                                            <p:strVal val="#ppt_x"/>
                                          </p:val>
                                        </p:tav>
                                      </p:tavLst>
                                    </p:anim>
                                    <p:anim calcmode="lin" valueType="num">
                                      <p:cBhvr>
                                        <p:cTn id="5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5" grpId="0"/>
      <p:bldP spid="5126" grpId="0"/>
      <p:bldP spid="5127" grpId="0"/>
      <p:bldP spid="4" grpId="0" animBg="1"/>
      <p:bldP spid="10" grpId="0" animBg="1"/>
      <p:bldP spid="11"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02714" y="1717516"/>
            <a:ext cx="8763000" cy="3810000"/>
          </a:xfrm>
          <a:prstGeom prst="rect">
            <a:avLst/>
          </a:prstGeom>
        </p:spPr>
        <p:style>
          <a:lnRef idx="3">
            <a:schemeClr val="lt1"/>
          </a:lnRef>
          <a:fillRef idx="1">
            <a:schemeClr val="accent3"/>
          </a:fillRef>
          <a:effectRef idx="1">
            <a:schemeClr val="accent3"/>
          </a:effectRef>
          <a:fontRef idx="minor">
            <a:schemeClr val="lt1"/>
          </a:fontRef>
        </p:style>
        <p:txBody>
          <a:bodyPr anchor="ctr"/>
          <a:lstStyle/>
          <a:p>
            <a:pPr algn="ctr">
              <a:defRPr/>
            </a:pPr>
            <a:endParaRPr lang="en-US"/>
          </a:p>
        </p:txBody>
      </p:sp>
      <p:sp>
        <p:nvSpPr>
          <p:cNvPr id="3" name="Rounded Rectangle 2"/>
          <p:cNvSpPr/>
          <p:nvPr/>
        </p:nvSpPr>
        <p:spPr>
          <a:xfrm>
            <a:off x="2007514" y="2174716"/>
            <a:ext cx="1981200" cy="2667000"/>
          </a:xfrm>
          <a:prstGeom prst="roundRect">
            <a:avLst/>
          </a:prstGeom>
        </p:spPr>
        <p:style>
          <a:lnRef idx="3">
            <a:schemeClr val="lt1"/>
          </a:lnRef>
          <a:fillRef idx="1">
            <a:schemeClr val="accent2"/>
          </a:fillRef>
          <a:effectRef idx="1">
            <a:schemeClr val="accent2"/>
          </a:effectRef>
          <a:fontRef idx="minor">
            <a:schemeClr val="lt1"/>
          </a:fontRef>
        </p:style>
        <p:txBody>
          <a:bodyPr anchor="ctr"/>
          <a:lstStyle/>
          <a:p>
            <a:pPr algn="ctr">
              <a:defRPr/>
            </a:pPr>
            <a:r>
              <a:rPr lang="en-US" sz="19900" dirty="0">
                <a:latin typeface="NtMotoyaKyotai" pitchFamily="18" charset="-128"/>
                <a:ea typeface="NtMotoyaKyotai" pitchFamily="18" charset="-128"/>
              </a:rPr>
              <a:t>V</a:t>
            </a:r>
          </a:p>
        </p:txBody>
      </p:sp>
      <p:sp>
        <p:nvSpPr>
          <p:cNvPr id="4" name="Rounded Rectangle 3"/>
          <p:cNvSpPr/>
          <p:nvPr/>
        </p:nvSpPr>
        <p:spPr>
          <a:xfrm>
            <a:off x="4445914" y="1946116"/>
            <a:ext cx="1828800" cy="1073150"/>
          </a:xfrm>
          <a:prstGeom prst="roundRect">
            <a:avLst/>
          </a:prstGeom>
        </p:spPr>
        <p:style>
          <a:lnRef idx="3">
            <a:schemeClr val="lt1"/>
          </a:lnRef>
          <a:fillRef idx="1">
            <a:schemeClr val="accent4"/>
          </a:fillRef>
          <a:effectRef idx="1">
            <a:schemeClr val="accent4"/>
          </a:effectRef>
          <a:fontRef idx="minor">
            <a:schemeClr val="lt1"/>
          </a:fontRef>
        </p:style>
        <p:txBody>
          <a:bodyPr anchor="ctr"/>
          <a:lstStyle/>
          <a:p>
            <a:pPr algn="ctr">
              <a:defRPr/>
            </a:pPr>
            <a:r>
              <a:rPr lang="en-US" sz="6600" dirty="0">
                <a:latin typeface="NtMotoyaKyotai" pitchFamily="18" charset="-128"/>
                <a:ea typeface="NtMotoyaKyotai" pitchFamily="18" charset="-128"/>
              </a:rPr>
              <a:t>V</a:t>
            </a:r>
            <a:r>
              <a:rPr lang="ja-JP" altLang="en-US" sz="6600" dirty="0">
                <a:latin typeface="NtMotoyaKyotai" pitchFamily="18" charset="-128"/>
                <a:ea typeface="NtMotoyaKyotai" pitchFamily="18" charset="-128"/>
              </a:rPr>
              <a:t>る</a:t>
            </a:r>
            <a:endParaRPr lang="en-US" sz="6600" dirty="0">
              <a:latin typeface="NtMotoyaKyotai" pitchFamily="18" charset="-128"/>
              <a:ea typeface="NtMotoyaKyotai" pitchFamily="18" charset="-128"/>
            </a:endParaRPr>
          </a:p>
        </p:txBody>
      </p:sp>
      <p:sp>
        <p:nvSpPr>
          <p:cNvPr id="5" name="Rounded Rectangle 4"/>
          <p:cNvSpPr/>
          <p:nvPr/>
        </p:nvSpPr>
        <p:spPr>
          <a:xfrm>
            <a:off x="4445914" y="3089117"/>
            <a:ext cx="3429000" cy="1116013"/>
          </a:xfrm>
          <a:prstGeom prst="roundRect">
            <a:avLst/>
          </a:prstGeom>
        </p:spPr>
        <p:style>
          <a:lnRef idx="3">
            <a:schemeClr val="lt1"/>
          </a:lnRef>
          <a:fillRef idx="1">
            <a:schemeClr val="accent6"/>
          </a:fillRef>
          <a:effectRef idx="1">
            <a:schemeClr val="accent6"/>
          </a:effectRef>
          <a:fontRef idx="minor">
            <a:schemeClr val="lt1"/>
          </a:fontRef>
        </p:style>
        <p:txBody>
          <a:bodyPr anchor="ctr"/>
          <a:lstStyle/>
          <a:p>
            <a:pPr algn="ctr">
              <a:defRPr/>
            </a:pPr>
            <a:r>
              <a:rPr lang="en-US" sz="6600" dirty="0">
                <a:latin typeface="NtMotoyaKyotai" pitchFamily="18" charset="-128"/>
                <a:ea typeface="NtMotoyaKyotai" pitchFamily="18" charset="-128"/>
              </a:rPr>
              <a:t>V</a:t>
            </a:r>
            <a:r>
              <a:rPr lang="ja-JP" altLang="en-US" sz="6600" dirty="0">
                <a:latin typeface="NtMotoyaKyotai" pitchFamily="18" charset="-128"/>
                <a:ea typeface="NtMotoyaKyotai" pitchFamily="18" charset="-128"/>
              </a:rPr>
              <a:t>ている</a:t>
            </a:r>
            <a:endParaRPr lang="en-US" sz="6600" dirty="0">
              <a:latin typeface="NtMotoyaKyotai" pitchFamily="18" charset="-128"/>
              <a:ea typeface="NtMotoyaKyotai" pitchFamily="18" charset="-128"/>
            </a:endParaRPr>
          </a:p>
        </p:txBody>
      </p:sp>
      <p:sp>
        <p:nvSpPr>
          <p:cNvPr id="6" name="Rounded Rectangle 5"/>
          <p:cNvSpPr/>
          <p:nvPr/>
        </p:nvSpPr>
        <p:spPr>
          <a:xfrm>
            <a:off x="4445914" y="4294030"/>
            <a:ext cx="1828800" cy="1074737"/>
          </a:xfrm>
          <a:prstGeom prst="roundRect">
            <a:avLst/>
          </a:prstGeom>
        </p:spPr>
        <p:style>
          <a:lnRef idx="3">
            <a:schemeClr val="lt1"/>
          </a:lnRef>
          <a:fillRef idx="1">
            <a:schemeClr val="accent5"/>
          </a:fillRef>
          <a:effectRef idx="1">
            <a:schemeClr val="accent5"/>
          </a:effectRef>
          <a:fontRef idx="minor">
            <a:schemeClr val="lt1"/>
          </a:fontRef>
        </p:style>
        <p:txBody>
          <a:bodyPr anchor="ctr"/>
          <a:lstStyle/>
          <a:p>
            <a:pPr algn="ctr">
              <a:defRPr/>
            </a:pPr>
            <a:r>
              <a:rPr lang="en-US" sz="6600" dirty="0">
                <a:latin typeface="NtMotoyaKyotai" pitchFamily="18" charset="-128"/>
                <a:ea typeface="NtMotoyaKyotai" pitchFamily="18" charset="-128"/>
              </a:rPr>
              <a:t>V</a:t>
            </a:r>
            <a:r>
              <a:rPr lang="ja-JP" altLang="en-US" sz="6600" dirty="0">
                <a:latin typeface="NtMotoyaKyotai" pitchFamily="18" charset="-128"/>
                <a:ea typeface="NtMotoyaKyotai" pitchFamily="18" charset="-128"/>
              </a:rPr>
              <a:t>た</a:t>
            </a:r>
            <a:endParaRPr lang="en-US" sz="6600" dirty="0">
              <a:latin typeface="NtMotoyaKyotai" pitchFamily="18" charset="-128"/>
              <a:ea typeface="NtMotoyaKyotai" pitchFamily="18" charset="-128"/>
            </a:endParaRPr>
          </a:p>
        </p:txBody>
      </p:sp>
      <p:sp>
        <p:nvSpPr>
          <p:cNvPr id="7" name="Rounded Rectangle 6"/>
          <p:cNvSpPr/>
          <p:nvPr/>
        </p:nvSpPr>
        <p:spPr>
          <a:xfrm>
            <a:off x="8560714" y="1793716"/>
            <a:ext cx="1752600" cy="3581400"/>
          </a:xfrm>
          <a:prstGeom prst="roundRect">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ja-JP" alt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rPr>
              <a:t>と</a:t>
            </a:r>
            <a:endParaRPr lang="en-US" altLang="ja-JP" sz="8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endParaRPr>
          </a:p>
          <a:p>
            <a:pPr algn="ctr">
              <a:defRPr/>
            </a:pPr>
            <a:r>
              <a:rPr lang="ja-JP" alt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rPr>
              <a:t>こ</a:t>
            </a:r>
            <a:endParaRPr lang="en-US" altLang="ja-JP" sz="8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endParaRPr>
          </a:p>
          <a:p>
            <a:pPr algn="ctr">
              <a:defRPr/>
            </a:pPr>
            <a:r>
              <a:rPr lang="ja-JP" alt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rPr>
              <a:t>ろ</a:t>
            </a:r>
            <a:endParaRPr lang="en-US" altLang="ja-JP" sz="8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NtMotoyaKyotai" pitchFamily="18" charset="-128"/>
              <a:ea typeface="NtMotoyaKyotai" pitchFamily="18" charset="-128"/>
            </a:endParaRPr>
          </a:p>
        </p:txBody>
      </p:sp>
      <p:sp>
        <p:nvSpPr>
          <p:cNvPr id="8" name="Plus 7"/>
          <p:cNvSpPr/>
          <p:nvPr/>
        </p:nvSpPr>
        <p:spPr>
          <a:xfrm>
            <a:off x="7951114" y="2784316"/>
            <a:ext cx="457200" cy="1676400"/>
          </a:xfrm>
          <a:prstGeom prst="mathPlus">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2" name="Down Arrow Callout 11"/>
          <p:cNvSpPr/>
          <p:nvPr/>
        </p:nvSpPr>
        <p:spPr>
          <a:xfrm rot="21352447">
            <a:off x="2126393" y="394872"/>
            <a:ext cx="6124071" cy="1984664"/>
          </a:xfrm>
          <a:prstGeom prst="downArrowCallou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en-US" dirty="0" err="1"/>
              <a:t>Nhấn</a:t>
            </a:r>
            <a:r>
              <a:rPr lang="en-US" dirty="0"/>
              <a:t> </a:t>
            </a:r>
            <a:r>
              <a:rPr lang="en-US" dirty="0" err="1"/>
              <a:t>mạnh</a:t>
            </a:r>
            <a:r>
              <a:rPr lang="en-US" dirty="0"/>
              <a:t> </a:t>
            </a:r>
            <a:r>
              <a:rPr lang="en-US" dirty="0" err="1"/>
              <a:t>vào</a:t>
            </a:r>
            <a:r>
              <a:rPr lang="en-US" dirty="0"/>
              <a:t> </a:t>
            </a:r>
            <a:r>
              <a:rPr lang="en-US" dirty="0" err="1"/>
              <a:t>thời</a:t>
            </a:r>
            <a:r>
              <a:rPr lang="en-US" dirty="0"/>
              <a:t> </a:t>
            </a:r>
            <a:r>
              <a:rPr lang="en-US" dirty="0" err="1"/>
              <a:t>điểm</a:t>
            </a:r>
            <a:r>
              <a:rPr lang="en-US" dirty="0"/>
              <a:t> </a:t>
            </a:r>
            <a:br>
              <a:rPr lang="en-US" dirty="0"/>
            </a:br>
            <a:r>
              <a:rPr lang="en-US" dirty="0"/>
              <a:t>NGAY TRƯỚC </a:t>
            </a:r>
            <a:r>
              <a:rPr lang="en-US" dirty="0" err="1"/>
              <a:t>khi</a:t>
            </a:r>
            <a:r>
              <a:rPr lang="en-US" dirty="0"/>
              <a:t> </a:t>
            </a:r>
            <a:r>
              <a:rPr lang="en-US" dirty="0" err="1"/>
              <a:t>hành</a:t>
            </a:r>
            <a:r>
              <a:rPr lang="en-US" dirty="0"/>
              <a:t> </a:t>
            </a:r>
            <a:r>
              <a:rPr lang="en-US" dirty="0" err="1"/>
              <a:t>động</a:t>
            </a:r>
            <a:r>
              <a:rPr lang="en-US" dirty="0"/>
              <a:t> </a:t>
            </a:r>
            <a:r>
              <a:rPr lang="en-US" dirty="0" err="1"/>
              <a:t>xảy</a:t>
            </a:r>
            <a:r>
              <a:rPr lang="en-US" dirty="0"/>
              <a:t> </a:t>
            </a:r>
            <a:r>
              <a:rPr lang="en-US" dirty="0" err="1"/>
              <a:t>ra.</a:t>
            </a:r>
            <a:r>
              <a:rPr lang="en-US" dirty="0"/>
              <a:t> </a:t>
            </a:r>
            <a:br>
              <a:rPr lang="en-US" dirty="0"/>
            </a:br>
            <a:r>
              <a:rPr lang="en-US" dirty="0" err="1"/>
              <a:t>Dịch</a:t>
            </a:r>
            <a:r>
              <a:rPr lang="en-US" dirty="0"/>
              <a:t> </a:t>
            </a:r>
            <a:r>
              <a:rPr lang="en-US" dirty="0" err="1"/>
              <a:t>là</a:t>
            </a:r>
            <a:r>
              <a:rPr lang="en-US" dirty="0"/>
              <a:t> “SẮP SỬA, CHUẨN BỊ…”</a:t>
            </a:r>
            <a:br>
              <a:rPr lang="en-US" dirty="0"/>
            </a:br>
            <a:r>
              <a:rPr lang="en-US" dirty="0" err="1"/>
              <a:t>Phía</a:t>
            </a:r>
            <a:r>
              <a:rPr lang="en-US" dirty="0"/>
              <a:t> </a:t>
            </a:r>
            <a:r>
              <a:rPr lang="en-US" dirty="0" err="1"/>
              <a:t>trước</a:t>
            </a:r>
            <a:r>
              <a:rPr lang="en-US" dirty="0"/>
              <a:t> hay </a:t>
            </a:r>
            <a:r>
              <a:rPr lang="en-US" dirty="0" err="1"/>
              <a:t>đi</a:t>
            </a:r>
            <a:r>
              <a:rPr lang="en-US" dirty="0"/>
              <a:t> </a:t>
            </a:r>
            <a:r>
              <a:rPr lang="en-US" dirty="0" err="1"/>
              <a:t>với</a:t>
            </a:r>
            <a:r>
              <a:rPr lang="en-US" dirty="0"/>
              <a:t> </a:t>
            </a:r>
            <a:r>
              <a:rPr lang="en-US" dirty="0" err="1"/>
              <a:t>các</a:t>
            </a:r>
            <a:r>
              <a:rPr lang="en-US" dirty="0"/>
              <a:t> </a:t>
            </a:r>
            <a:r>
              <a:rPr lang="en-US" dirty="0" err="1"/>
              <a:t>phó</a:t>
            </a:r>
            <a:r>
              <a:rPr lang="en-US" dirty="0"/>
              <a:t> </a:t>
            </a:r>
            <a:r>
              <a:rPr lang="en-US" dirty="0" err="1"/>
              <a:t>từ</a:t>
            </a:r>
            <a:r>
              <a:rPr lang="en-US" dirty="0"/>
              <a:t> </a:t>
            </a:r>
            <a:r>
              <a:rPr lang="en-US" dirty="0" err="1"/>
              <a:t>như</a:t>
            </a:r>
            <a:r>
              <a:rPr lang="ja-JP" altLang="en-US" dirty="0"/>
              <a:t>「今」「今から」</a:t>
            </a:r>
            <a:endParaRPr lang="en-US" dirty="0"/>
          </a:p>
        </p:txBody>
      </p:sp>
      <p:sp>
        <p:nvSpPr>
          <p:cNvPr id="13" name="Right Arrow Callout 12"/>
          <p:cNvSpPr/>
          <p:nvPr/>
        </p:nvSpPr>
        <p:spPr>
          <a:xfrm rot="21370192">
            <a:off x="1778448" y="2231884"/>
            <a:ext cx="3001060" cy="3429000"/>
          </a:xfrm>
          <a:prstGeom prst="rightArrowCallout">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r>
              <a:rPr lang="en-US" dirty="0" err="1"/>
              <a:t>Nhấn</a:t>
            </a:r>
            <a:r>
              <a:rPr lang="en-US" dirty="0"/>
              <a:t> </a:t>
            </a:r>
            <a:r>
              <a:rPr lang="en-US" dirty="0" err="1"/>
              <a:t>mạnh</a:t>
            </a:r>
            <a:r>
              <a:rPr lang="en-US" dirty="0"/>
              <a:t> </a:t>
            </a:r>
            <a:r>
              <a:rPr lang="en-US" dirty="0" err="1"/>
              <a:t>vào</a:t>
            </a:r>
            <a:r>
              <a:rPr lang="en-US" dirty="0"/>
              <a:t> </a:t>
            </a:r>
            <a:r>
              <a:rPr lang="en-US" dirty="0" err="1"/>
              <a:t>thời</a:t>
            </a:r>
            <a:r>
              <a:rPr lang="en-US" dirty="0"/>
              <a:t> </a:t>
            </a:r>
            <a:r>
              <a:rPr lang="en-US" dirty="0" err="1"/>
              <a:t>điểm</a:t>
            </a:r>
            <a:r>
              <a:rPr lang="en-US" dirty="0"/>
              <a:t> </a:t>
            </a:r>
            <a:br>
              <a:rPr lang="en-US" dirty="0"/>
            </a:br>
            <a:r>
              <a:rPr lang="en-US" dirty="0"/>
              <a:t>ĐÚNG TRONG LÚC </a:t>
            </a:r>
            <a:r>
              <a:rPr lang="en-US" dirty="0" err="1"/>
              <a:t>hành</a:t>
            </a:r>
            <a:r>
              <a:rPr lang="en-US" dirty="0"/>
              <a:t> </a:t>
            </a:r>
            <a:r>
              <a:rPr lang="en-US" dirty="0" err="1"/>
              <a:t>động</a:t>
            </a:r>
            <a:r>
              <a:rPr lang="en-US" dirty="0"/>
              <a:t> </a:t>
            </a:r>
            <a:br>
              <a:rPr lang="en-US" dirty="0"/>
            </a:br>
            <a:r>
              <a:rPr lang="en-US" dirty="0" err="1"/>
              <a:t>đang</a:t>
            </a:r>
            <a:r>
              <a:rPr lang="en-US" dirty="0"/>
              <a:t> </a:t>
            </a:r>
            <a:r>
              <a:rPr lang="en-US" dirty="0" err="1"/>
              <a:t>xảy</a:t>
            </a:r>
            <a:r>
              <a:rPr lang="en-US" dirty="0"/>
              <a:t> </a:t>
            </a:r>
            <a:r>
              <a:rPr lang="en-US" dirty="0" err="1"/>
              <a:t>ra.</a:t>
            </a:r>
            <a:r>
              <a:rPr lang="en-US" dirty="0"/>
              <a:t> </a:t>
            </a:r>
            <a:br>
              <a:rPr lang="en-US" dirty="0"/>
            </a:br>
            <a:r>
              <a:rPr lang="en-US" dirty="0" err="1"/>
              <a:t>Dịch</a:t>
            </a:r>
            <a:r>
              <a:rPr lang="en-US" dirty="0"/>
              <a:t> </a:t>
            </a:r>
            <a:r>
              <a:rPr lang="en-US" dirty="0" err="1"/>
              <a:t>là</a:t>
            </a:r>
            <a:r>
              <a:rPr lang="en-US" dirty="0"/>
              <a:t> “ĐANG, ĐÚNG LÚC…”</a:t>
            </a:r>
            <a:br>
              <a:rPr lang="en-US" dirty="0"/>
            </a:br>
            <a:r>
              <a:rPr lang="en-US" dirty="0" err="1"/>
              <a:t>Phía</a:t>
            </a:r>
            <a:r>
              <a:rPr lang="en-US" dirty="0"/>
              <a:t> </a:t>
            </a:r>
            <a:r>
              <a:rPr lang="en-US" dirty="0" err="1"/>
              <a:t>trước</a:t>
            </a:r>
            <a:r>
              <a:rPr lang="en-US" dirty="0"/>
              <a:t> hay </a:t>
            </a:r>
            <a:r>
              <a:rPr lang="en-US" dirty="0" err="1"/>
              <a:t>đi</a:t>
            </a:r>
            <a:r>
              <a:rPr lang="en-US" dirty="0"/>
              <a:t> </a:t>
            </a:r>
            <a:r>
              <a:rPr lang="en-US" dirty="0" err="1"/>
              <a:t>với</a:t>
            </a:r>
            <a:r>
              <a:rPr lang="en-US" dirty="0"/>
              <a:t> </a:t>
            </a:r>
            <a:r>
              <a:rPr lang="en-US" dirty="0" err="1"/>
              <a:t>phó</a:t>
            </a:r>
            <a:r>
              <a:rPr lang="en-US" dirty="0"/>
              <a:t> </a:t>
            </a:r>
            <a:r>
              <a:rPr lang="en-US" dirty="0" err="1"/>
              <a:t>từ</a:t>
            </a:r>
            <a:r>
              <a:rPr lang="en-US" dirty="0"/>
              <a:t> </a:t>
            </a:r>
            <a:r>
              <a:rPr lang="ja-JP" altLang="en-US" dirty="0"/>
              <a:t>「今」</a:t>
            </a:r>
            <a:endParaRPr lang="en-US" dirty="0"/>
          </a:p>
        </p:txBody>
      </p:sp>
      <p:sp>
        <p:nvSpPr>
          <p:cNvPr id="14" name="Up Arrow Callout 13"/>
          <p:cNvSpPr/>
          <p:nvPr/>
        </p:nvSpPr>
        <p:spPr>
          <a:xfrm rot="21315190">
            <a:off x="3463735" y="4764730"/>
            <a:ext cx="5739439" cy="1933210"/>
          </a:xfrm>
          <a:prstGeom prst="upArrowCallout">
            <a:avLst/>
          </a:prstGeom>
        </p:spPr>
        <p:style>
          <a:lnRef idx="2">
            <a:schemeClr val="accent2"/>
          </a:lnRef>
          <a:fillRef idx="1">
            <a:schemeClr val="lt1"/>
          </a:fillRef>
          <a:effectRef idx="0">
            <a:schemeClr val="accent2"/>
          </a:effectRef>
          <a:fontRef idx="minor">
            <a:schemeClr val="dk1"/>
          </a:fontRef>
        </p:style>
        <p:txBody>
          <a:bodyPr anchor="ctr"/>
          <a:lstStyle/>
          <a:p>
            <a:pPr algn="ctr">
              <a:defRPr/>
            </a:pPr>
            <a:r>
              <a:rPr lang="en-US" dirty="0" err="1"/>
              <a:t>Nhấn</a:t>
            </a:r>
            <a:r>
              <a:rPr lang="en-US" dirty="0"/>
              <a:t> </a:t>
            </a:r>
            <a:r>
              <a:rPr lang="en-US" dirty="0" err="1"/>
              <a:t>mạnh</a:t>
            </a:r>
            <a:r>
              <a:rPr lang="en-US" dirty="0"/>
              <a:t> </a:t>
            </a:r>
            <a:r>
              <a:rPr lang="en-US" dirty="0" err="1"/>
              <a:t>vào</a:t>
            </a:r>
            <a:r>
              <a:rPr lang="en-US" dirty="0"/>
              <a:t> </a:t>
            </a:r>
            <a:r>
              <a:rPr lang="en-US" dirty="0" err="1"/>
              <a:t>thời</a:t>
            </a:r>
            <a:r>
              <a:rPr lang="en-US" dirty="0"/>
              <a:t> </a:t>
            </a:r>
            <a:r>
              <a:rPr lang="en-US" dirty="0" err="1"/>
              <a:t>điểm</a:t>
            </a:r>
            <a:r>
              <a:rPr lang="en-US" dirty="0"/>
              <a:t> </a:t>
            </a:r>
            <a:br>
              <a:rPr lang="en-US" dirty="0"/>
            </a:br>
            <a:r>
              <a:rPr lang="en-US" dirty="0"/>
              <a:t>NGAY SAU </a:t>
            </a:r>
            <a:r>
              <a:rPr lang="en-US" dirty="0" err="1"/>
              <a:t>khi</a:t>
            </a:r>
            <a:r>
              <a:rPr lang="en-US" dirty="0"/>
              <a:t> </a:t>
            </a:r>
            <a:r>
              <a:rPr lang="en-US" dirty="0" err="1"/>
              <a:t>hành</a:t>
            </a:r>
            <a:r>
              <a:rPr lang="en-US" dirty="0"/>
              <a:t> </a:t>
            </a:r>
            <a:r>
              <a:rPr lang="en-US" dirty="0" err="1"/>
              <a:t>động</a:t>
            </a:r>
            <a:r>
              <a:rPr lang="en-US" dirty="0"/>
              <a:t> </a:t>
            </a:r>
            <a:r>
              <a:rPr lang="en-US" dirty="0" err="1"/>
              <a:t>kết</a:t>
            </a:r>
            <a:r>
              <a:rPr lang="en-US" dirty="0"/>
              <a:t> </a:t>
            </a:r>
            <a:r>
              <a:rPr lang="en-US" dirty="0" err="1"/>
              <a:t>thúc</a:t>
            </a:r>
            <a:r>
              <a:rPr lang="en-US" dirty="0"/>
              <a:t>. </a:t>
            </a:r>
            <a:br>
              <a:rPr lang="en-US" dirty="0"/>
            </a:br>
            <a:r>
              <a:rPr lang="en-US" dirty="0" err="1"/>
              <a:t>Dịch</a:t>
            </a:r>
            <a:r>
              <a:rPr lang="en-US" dirty="0"/>
              <a:t> </a:t>
            </a:r>
            <a:r>
              <a:rPr lang="en-US" dirty="0" err="1"/>
              <a:t>là</a:t>
            </a:r>
            <a:r>
              <a:rPr lang="en-US" dirty="0"/>
              <a:t> “VỪA MỚI…”</a:t>
            </a:r>
            <a:br>
              <a:rPr lang="en-US" dirty="0"/>
            </a:br>
            <a:r>
              <a:rPr lang="en-US" dirty="0" err="1"/>
              <a:t>Phía</a:t>
            </a:r>
            <a:r>
              <a:rPr lang="en-US" dirty="0"/>
              <a:t> </a:t>
            </a:r>
            <a:r>
              <a:rPr lang="en-US" dirty="0" err="1"/>
              <a:t>trước</a:t>
            </a:r>
            <a:r>
              <a:rPr lang="en-US" dirty="0"/>
              <a:t> hay </a:t>
            </a:r>
            <a:r>
              <a:rPr lang="en-US" dirty="0" err="1"/>
              <a:t>đi</a:t>
            </a:r>
            <a:r>
              <a:rPr lang="en-US" dirty="0"/>
              <a:t> </a:t>
            </a:r>
            <a:r>
              <a:rPr lang="en-US" dirty="0" err="1"/>
              <a:t>với</a:t>
            </a:r>
            <a:r>
              <a:rPr lang="en-US" dirty="0"/>
              <a:t> </a:t>
            </a:r>
            <a:r>
              <a:rPr lang="en-US" dirty="0" err="1"/>
              <a:t>các</a:t>
            </a:r>
            <a:r>
              <a:rPr lang="en-US" dirty="0"/>
              <a:t> </a:t>
            </a:r>
            <a:r>
              <a:rPr lang="en-US" dirty="0" err="1"/>
              <a:t>phó</a:t>
            </a:r>
            <a:r>
              <a:rPr lang="en-US" dirty="0"/>
              <a:t> </a:t>
            </a:r>
            <a:r>
              <a:rPr lang="en-US" dirty="0" err="1"/>
              <a:t>từ</a:t>
            </a:r>
            <a:r>
              <a:rPr lang="en-US" dirty="0"/>
              <a:t> </a:t>
            </a:r>
            <a:r>
              <a:rPr lang="en-US" dirty="0" err="1"/>
              <a:t>như</a:t>
            </a:r>
            <a:r>
              <a:rPr lang="ja-JP" altLang="en-US" dirty="0"/>
              <a:t>「今」「たった今」</a:t>
            </a:r>
            <a:endParaRPr lang="en-US" dirty="0"/>
          </a:p>
        </p:txBody>
      </p:sp>
      <p:sp>
        <p:nvSpPr>
          <p:cNvPr id="9" name="Oval Callout 8"/>
          <p:cNvSpPr/>
          <p:nvPr/>
        </p:nvSpPr>
        <p:spPr>
          <a:xfrm>
            <a:off x="8502650" y="273050"/>
            <a:ext cx="2355850" cy="901700"/>
          </a:xfrm>
          <a:prstGeom prst="wedgeEllipseCallout">
            <a:avLst>
              <a:gd name="adj1" fmla="val -68272"/>
              <a:gd name="adj2" fmla="val 61645"/>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2400" dirty="0" smtClean="0">
                <a:latin typeface="AR CENA" panose="02000000000000000000" pitchFamily="2" charset="0"/>
              </a:rPr>
              <a:t>About to…</a:t>
            </a:r>
          </a:p>
        </p:txBody>
      </p:sp>
      <p:sp>
        <p:nvSpPr>
          <p:cNvPr id="15" name="Oval Callout 14"/>
          <p:cNvSpPr/>
          <p:nvPr/>
        </p:nvSpPr>
        <p:spPr>
          <a:xfrm rot="220954">
            <a:off x="9363989" y="5152866"/>
            <a:ext cx="2355850" cy="901700"/>
          </a:xfrm>
          <a:prstGeom prst="wedgeEllipseCallout">
            <a:avLst>
              <a:gd name="adj1" fmla="val -68272"/>
              <a:gd name="adj2" fmla="val 61645"/>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2400" dirty="0" smtClean="0">
                <a:latin typeface="AR CENA" panose="02000000000000000000" pitchFamily="2" charset="0"/>
              </a:rPr>
              <a:t>Have just…</a:t>
            </a:r>
          </a:p>
        </p:txBody>
      </p:sp>
      <p:sp>
        <p:nvSpPr>
          <p:cNvPr id="16" name="Oval Callout 15"/>
          <p:cNvSpPr/>
          <p:nvPr/>
        </p:nvSpPr>
        <p:spPr>
          <a:xfrm rot="21276718">
            <a:off x="3852" y="1342865"/>
            <a:ext cx="3071837" cy="901700"/>
          </a:xfrm>
          <a:prstGeom prst="wedgeEllipseCallout">
            <a:avLst>
              <a:gd name="adj1" fmla="val 22800"/>
              <a:gd name="adj2" fmla="val 11874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smtClean="0">
                <a:latin typeface="AR CENA" panose="02000000000000000000" pitchFamily="2" charset="0"/>
              </a:rPr>
              <a:t>In the middle of…</a:t>
            </a:r>
          </a:p>
        </p:txBody>
      </p:sp>
    </p:spTree>
    <p:extLst>
      <p:ext uri="{BB962C8B-B14F-4D97-AF65-F5344CB8AC3E}">
        <p14:creationId xmlns:p14="http://schemas.microsoft.com/office/powerpoint/2010/main" val="1189392315"/>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par>
                          <p:cTn id="13" fill="hold" nodeType="afterGroup">
                            <p:stCondLst>
                              <p:cond delay="500"/>
                            </p:stCondLst>
                            <p:childTnLst>
                              <p:par>
                                <p:cTn id="14" presetID="22" presetClass="entr" presetSubtype="4"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childTnLst>
                          </p:cTn>
                        </p:par>
                        <p:par>
                          <p:cTn id="17" fill="hold" nodeType="afterGroup">
                            <p:stCondLst>
                              <p:cond delay="1000"/>
                            </p:stCondLst>
                            <p:childTnLst>
                              <p:par>
                                <p:cTn id="18" presetID="22" presetClass="entr" presetSubtype="4"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down)">
                                      <p:cBhvr>
                                        <p:cTn id="20" dur="500"/>
                                        <p:tgtEl>
                                          <p:spTgt spid="7"/>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53" presetClass="entr" presetSubtype="16"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500" fill="hold"/>
                                        <p:tgtEl>
                                          <p:spTgt spid="12"/>
                                        </p:tgtEl>
                                        <p:attrNameLst>
                                          <p:attrName>ppt_w</p:attrName>
                                        </p:attrNameLst>
                                      </p:cBhvr>
                                      <p:tavLst>
                                        <p:tav tm="0">
                                          <p:val>
                                            <p:fltVal val="0"/>
                                          </p:val>
                                        </p:tav>
                                        <p:tav tm="100000">
                                          <p:val>
                                            <p:strVal val="#ppt_w"/>
                                          </p:val>
                                        </p:tav>
                                      </p:tavLst>
                                    </p:anim>
                                    <p:anim calcmode="lin" valueType="num">
                                      <p:cBhvr>
                                        <p:cTn id="32" dur="500" fill="hold"/>
                                        <p:tgtEl>
                                          <p:spTgt spid="12"/>
                                        </p:tgtEl>
                                        <p:attrNameLst>
                                          <p:attrName>ppt_h</p:attrName>
                                        </p:attrNameLst>
                                      </p:cBhvr>
                                      <p:tavLst>
                                        <p:tav tm="0">
                                          <p:val>
                                            <p:fltVal val="0"/>
                                          </p:val>
                                        </p:tav>
                                        <p:tav tm="100000">
                                          <p:val>
                                            <p:strVal val="#ppt_h"/>
                                          </p:val>
                                        </p:tav>
                                      </p:tavLst>
                                    </p:anim>
                                    <p:animEffect transition="in" filter="fade">
                                      <p:cBhvr>
                                        <p:cTn id="33" dur="500"/>
                                        <p:tgtEl>
                                          <p:spTgt spid="12"/>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2" presetClass="entr" presetSubtype="8" fill="hold" grpId="0" nodeType="clickEffect">
                                  <p:stCondLst>
                                    <p:cond delay="0"/>
                                  </p:stCondLst>
                                  <p:childTnLst>
                                    <p:set>
                                      <p:cBhvr>
                                        <p:cTn id="37" dur="1" fill="hold">
                                          <p:stCondLst>
                                            <p:cond delay="0"/>
                                          </p:stCondLst>
                                        </p:cTn>
                                        <p:tgtEl>
                                          <p:spTgt spid="5"/>
                                        </p:tgtEl>
                                        <p:attrNameLst>
                                          <p:attrName>style.visibility</p:attrName>
                                        </p:attrNameLst>
                                      </p:cBhvr>
                                      <p:to>
                                        <p:strVal val="visible"/>
                                      </p:to>
                                    </p:set>
                                    <p:anim calcmode="lin" valueType="num">
                                      <p:cBhvr additive="base">
                                        <p:cTn id="38" dur="500" fill="hold"/>
                                        <p:tgtEl>
                                          <p:spTgt spid="5"/>
                                        </p:tgtEl>
                                        <p:attrNameLst>
                                          <p:attrName>ppt_x</p:attrName>
                                        </p:attrNameLst>
                                      </p:cBhvr>
                                      <p:tavLst>
                                        <p:tav tm="0">
                                          <p:val>
                                            <p:strVal val="0-#ppt_w/2"/>
                                          </p:val>
                                        </p:tav>
                                        <p:tav tm="100000">
                                          <p:val>
                                            <p:strVal val="#ppt_x"/>
                                          </p:val>
                                        </p:tav>
                                      </p:tavLst>
                                    </p:anim>
                                    <p:anim calcmode="lin" valueType="num">
                                      <p:cBhvr additive="base">
                                        <p:cTn id="39"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40" fill="hold" nodeType="clickPar">
                      <p:stCondLst>
                        <p:cond delay="indefinite"/>
                      </p:stCondLst>
                      <p:childTnLst>
                        <p:par>
                          <p:cTn id="41" fill="hold" nodeType="withGroup">
                            <p:stCondLst>
                              <p:cond delay="0"/>
                            </p:stCondLst>
                            <p:childTnLst>
                              <p:par>
                                <p:cTn id="42" presetID="53" presetClass="entr" presetSubtype="16"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anim calcmode="lin" valueType="num">
                                      <p:cBhvr>
                                        <p:cTn id="44" dur="500" fill="hold"/>
                                        <p:tgtEl>
                                          <p:spTgt spid="13"/>
                                        </p:tgtEl>
                                        <p:attrNameLst>
                                          <p:attrName>ppt_w</p:attrName>
                                        </p:attrNameLst>
                                      </p:cBhvr>
                                      <p:tavLst>
                                        <p:tav tm="0">
                                          <p:val>
                                            <p:fltVal val="0"/>
                                          </p:val>
                                        </p:tav>
                                        <p:tav tm="100000">
                                          <p:val>
                                            <p:strVal val="#ppt_w"/>
                                          </p:val>
                                        </p:tav>
                                      </p:tavLst>
                                    </p:anim>
                                    <p:anim calcmode="lin" valueType="num">
                                      <p:cBhvr>
                                        <p:cTn id="45" dur="500" fill="hold"/>
                                        <p:tgtEl>
                                          <p:spTgt spid="13"/>
                                        </p:tgtEl>
                                        <p:attrNameLst>
                                          <p:attrName>ppt_h</p:attrName>
                                        </p:attrNameLst>
                                      </p:cBhvr>
                                      <p:tavLst>
                                        <p:tav tm="0">
                                          <p:val>
                                            <p:fltVal val="0"/>
                                          </p:val>
                                        </p:tav>
                                        <p:tav tm="100000">
                                          <p:val>
                                            <p:strVal val="#ppt_h"/>
                                          </p:val>
                                        </p:tav>
                                      </p:tavLst>
                                    </p:anim>
                                    <p:animEffect transition="in" filter="fade">
                                      <p:cBhvr>
                                        <p:cTn id="46" dur="500"/>
                                        <p:tgtEl>
                                          <p:spTgt spid="13"/>
                                        </p:tgtEl>
                                      </p:cBhvr>
                                    </p:animEffect>
                                  </p:childTnLst>
                                </p:cTn>
                              </p:par>
                            </p:childTnLst>
                          </p:cTn>
                        </p:par>
                      </p:childTnLst>
                    </p:cTn>
                  </p:par>
                  <p:par>
                    <p:cTn id="47" fill="hold" nodeType="clickPar">
                      <p:stCondLst>
                        <p:cond delay="indefinite"/>
                      </p:stCondLst>
                      <p:childTnLst>
                        <p:par>
                          <p:cTn id="48" fill="hold" nodeType="withGroup">
                            <p:stCondLst>
                              <p:cond delay="0"/>
                            </p:stCondLst>
                            <p:childTnLst>
                              <p:par>
                                <p:cTn id="49" presetID="2" presetClass="entr" presetSubtype="3" fill="hold" grpId="0" nodeType="clickEffect">
                                  <p:stCondLst>
                                    <p:cond delay="0"/>
                                  </p:stCondLst>
                                  <p:childTnLst>
                                    <p:set>
                                      <p:cBhvr>
                                        <p:cTn id="50" dur="1" fill="hold">
                                          <p:stCondLst>
                                            <p:cond delay="0"/>
                                          </p:stCondLst>
                                        </p:cTn>
                                        <p:tgtEl>
                                          <p:spTgt spid="6"/>
                                        </p:tgtEl>
                                        <p:attrNameLst>
                                          <p:attrName>style.visibility</p:attrName>
                                        </p:attrNameLst>
                                      </p:cBhvr>
                                      <p:to>
                                        <p:strVal val="visible"/>
                                      </p:to>
                                    </p:set>
                                    <p:anim calcmode="lin" valueType="num">
                                      <p:cBhvr additive="base">
                                        <p:cTn id="51" dur="500" fill="hold"/>
                                        <p:tgtEl>
                                          <p:spTgt spid="6"/>
                                        </p:tgtEl>
                                        <p:attrNameLst>
                                          <p:attrName>ppt_x</p:attrName>
                                        </p:attrNameLst>
                                      </p:cBhvr>
                                      <p:tavLst>
                                        <p:tav tm="0">
                                          <p:val>
                                            <p:strVal val="1+#ppt_w/2"/>
                                          </p:val>
                                        </p:tav>
                                        <p:tav tm="100000">
                                          <p:val>
                                            <p:strVal val="#ppt_x"/>
                                          </p:val>
                                        </p:tav>
                                      </p:tavLst>
                                    </p:anim>
                                    <p:anim calcmode="lin" valueType="num">
                                      <p:cBhvr additive="base">
                                        <p:cTn id="52"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53" fill="hold" nodeType="clickPar">
                      <p:stCondLst>
                        <p:cond delay="indefinite"/>
                      </p:stCondLst>
                      <p:childTnLst>
                        <p:par>
                          <p:cTn id="54" fill="hold" nodeType="withGroup">
                            <p:stCondLst>
                              <p:cond delay="0"/>
                            </p:stCondLst>
                            <p:childTnLst>
                              <p:par>
                                <p:cTn id="55" presetID="53" presetClass="entr" presetSubtype="16" fill="hold" nodeType="clickEffect">
                                  <p:stCondLst>
                                    <p:cond delay="0"/>
                                  </p:stCondLst>
                                  <p:childTnLst>
                                    <p:set>
                                      <p:cBhvr>
                                        <p:cTn id="56" dur="1" fill="hold">
                                          <p:stCondLst>
                                            <p:cond delay="0"/>
                                          </p:stCondLst>
                                        </p:cTn>
                                        <p:tgtEl>
                                          <p:spTgt spid="14"/>
                                        </p:tgtEl>
                                        <p:attrNameLst>
                                          <p:attrName>style.visibility</p:attrName>
                                        </p:attrNameLst>
                                      </p:cBhvr>
                                      <p:to>
                                        <p:strVal val="visible"/>
                                      </p:to>
                                    </p:set>
                                    <p:anim calcmode="lin" valueType="num">
                                      <p:cBhvr>
                                        <p:cTn id="57" dur="500" fill="hold"/>
                                        <p:tgtEl>
                                          <p:spTgt spid="14"/>
                                        </p:tgtEl>
                                        <p:attrNameLst>
                                          <p:attrName>ppt_w</p:attrName>
                                        </p:attrNameLst>
                                      </p:cBhvr>
                                      <p:tavLst>
                                        <p:tav tm="0">
                                          <p:val>
                                            <p:fltVal val="0"/>
                                          </p:val>
                                        </p:tav>
                                        <p:tav tm="100000">
                                          <p:val>
                                            <p:strVal val="#ppt_w"/>
                                          </p:val>
                                        </p:tav>
                                      </p:tavLst>
                                    </p:anim>
                                    <p:anim calcmode="lin" valueType="num">
                                      <p:cBhvr>
                                        <p:cTn id="58" dur="500" fill="hold"/>
                                        <p:tgtEl>
                                          <p:spTgt spid="14"/>
                                        </p:tgtEl>
                                        <p:attrNameLst>
                                          <p:attrName>ppt_h</p:attrName>
                                        </p:attrNameLst>
                                      </p:cBhvr>
                                      <p:tavLst>
                                        <p:tav tm="0">
                                          <p:val>
                                            <p:fltVal val="0"/>
                                          </p:val>
                                        </p:tav>
                                        <p:tav tm="100000">
                                          <p:val>
                                            <p:strVal val="#ppt_h"/>
                                          </p:val>
                                        </p:tav>
                                      </p:tavLst>
                                    </p:anim>
                                    <p:animEffect transition="in" filter="fade">
                                      <p:cBhvr>
                                        <p:cTn id="59" dur="500"/>
                                        <p:tgtEl>
                                          <p:spTgt spid="14"/>
                                        </p:tgtEl>
                                      </p:cBhvr>
                                    </p:animEffect>
                                  </p:childTnLst>
                                </p:cTn>
                              </p:par>
                            </p:childTnLst>
                          </p:cTn>
                        </p:par>
                      </p:childTnLst>
                    </p:cTn>
                  </p:par>
                  <p:par>
                    <p:cTn id="60" fill="hold">
                      <p:stCondLst>
                        <p:cond delay="indefinite"/>
                      </p:stCondLst>
                      <p:childTnLst>
                        <p:par>
                          <p:cTn id="61" fill="hold">
                            <p:stCondLst>
                              <p:cond delay="0"/>
                            </p:stCondLst>
                            <p:childTnLst>
                              <p:par>
                                <p:cTn id="62" presetID="2" presetClass="entr" presetSubtype="1" fill="hold" grpId="0" nodeType="clickEffect">
                                  <p:stCondLst>
                                    <p:cond delay="0"/>
                                  </p:stCondLst>
                                  <p:childTnLst>
                                    <p:set>
                                      <p:cBhvr>
                                        <p:cTn id="63" dur="1" fill="hold">
                                          <p:stCondLst>
                                            <p:cond delay="0"/>
                                          </p:stCondLst>
                                        </p:cTn>
                                        <p:tgtEl>
                                          <p:spTgt spid="16"/>
                                        </p:tgtEl>
                                        <p:attrNameLst>
                                          <p:attrName>style.visibility</p:attrName>
                                        </p:attrNameLst>
                                      </p:cBhvr>
                                      <p:to>
                                        <p:strVal val="visible"/>
                                      </p:to>
                                    </p:set>
                                    <p:anim calcmode="lin" valueType="num">
                                      <p:cBhvr additive="base">
                                        <p:cTn id="64" dur="500" fill="hold"/>
                                        <p:tgtEl>
                                          <p:spTgt spid="16"/>
                                        </p:tgtEl>
                                        <p:attrNameLst>
                                          <p:attrName>ppt_x</p:attrName>
                                        </p:attrNameLst>
                                      </p:cBhvr>
                                      <p:tavLst>
                                        <p:tav tm="0">
                                          <p:val>
                                            <p:strVal val="#ppt_x"/>
                                          </p:val>
                                        </p:tav>
                                        <p:tav tm="100000">
                                          <p:val>
                                            <p:strVal val="#ppt_x"/>
                                          </p:val>
                                        </p:tav>
                                      </p:tavLst>
                                    </p:anim>
                                    <p:anim calcmode="lin" valueType="num">
                                      <p:cBhvr additive="base">
                                        <p:cTn id="65" dur="500" fill="hold"/>
                                        <p:tgtEl>
                                          <p:spTgt spid="16"/>
                                        </p:tgtEl>
                                        <p:attrNameLst>
                                          <p:attrName>ppt_y</p:attrName>
                                        </p:attrNameLst>
                                      </p:cBhvr>
                                      <p:tavLst>
                                        <p:tav tm="0">
                                          <p:val>
                                            <p:strVal val="0-#ppt_h/2"/>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2" presetClass="entr" presetSubtype="3" fill="hold" grpId="0" nodeType="clickEffect">
                                  <p:stCondLst>
                                    <p:cond delay="0"/>
                                  </p:stCondLst>
                                  <p:childTnLst>
                                    <p:set>
                                      <p:cBhvr>
                                        <p:cTn id="69" dur="1" fill="hold">
                                          <p:stCondLst>
                                            <p:cond delay="0"/>
                                          </p:stCondLst>
                                        </p:cTn>
                                        <p:tgtEl>
                                          <p:spTgt spid="9"/>
                                        </p:tgtEl>
                                        <p:attrNameLst>
                                          <p:attrName>style.visibility</p:attrName>
                                        </p:attrNameLst>
                                      </p:cBhvr>
                                      <p:to>
                                        <p:strVal val="visible"/>
                                      </p:to>
                                    </p:set>
                                    <p:anim calcmode="lin" valueType="num">
                                      <p:cBhvr additive="base">
                                        <p:cTn id="70" dur="500" fill="hold"/>
                                        <p:tgtEl>
                                          <p:spTgt spid="9"/>
                                        </p:tgtEl>
                                        <p:attrNameLst>
                                          <p:attrName>ppt_x</p:attrName>
                                        </p:attrNameLst>
                                      </p:cBhvr>
                                      <p:tavLst>
                                        <p:tav tm="0">
                                          <p:val>
                                            <p:strVal val="1+#ppt_w/2"/>
                                          </p:val>
                                        </p:tav>
                                        <p:tav tm="100000">
                                          <p:val>
                                            <p:strVal val="#ppt_x"/>
                                          </p:val>
                                        </p:tav>
                                      </p:tavLst>
                                    </p:anim>
                                    <p:anim calcmode="lin" valueType="num">
                                      <p:cBhvr additive="base">
                                        <p:cTn id="71"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 presetClass="entr" presetSubtype="2" fill="hold" grpId="0" nodeType="clickEffect">
                                  <p:stCondLst>
                                    <p:cond delay="0"/>
                                  </p:stCondLst>
                                  <p:childTnLst>
                                    <p:set>
                                      <p:cBhvr>
                                        <p:cTn id="75" dur="1" fill="hold">
                                          <p:stCondLst>
                                            <p:cond delay="0"/>
                                          </p:stCondLst>
                                        </p:cTn>
                                        <p:tgtEl>
                                          <p:spTgt spid="15"/>
                                        </p:tgtEl>
                                        <p:attrNameLst>
                                          <p:attrName>style.visibility</p:attrName>
                                        </p:attrNameLst>
                                      </p:cBhvr>
                                      <p:to>
                                        <p:strVal val="visible"/>
                                      </p:to>
                                    </p:set>
                                    <p:anim calcmode="lin" valueType="num">
                                      <p:cBhvr additive="base">
                                        <p:cTn id="76" dur="500" fill="hold"/>
                                        <p:tgtEl>
                                          <p:spTgt spid="15"/>
                                        </p:tgtEl>
                                        <p:attrNameLst>
                                          <p:attrName>ppt_x</p:attrName>
                                        </p:attrNameLst>
                                      </p:cBhvr>
                                      <p:tavLst>
                                        <p:tav tm="0">
                                          <p:val>
                                            <p:strVal val="1+#ppt_w/2"/>
                                          </p:val>
                                        </p:tav>
                                        <p:tav tm="100000">
                                          <p:val>
                                            <p:strVal val="#ppt_x"/>
                                          </p:val>
                                        </p:tav>
                                      </p:tavLst>
                                    </p:anim>
                                    <p:anim calcmode="lin" valueType="num">
                                      <p:cBhvr additive="base">
                                        <p:cTn id="77"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9" grpId="0" animBg="1"/>
      <p:bldP spid="15" grpId="0" animBg="1"/>
      <p:bldP spid="1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1866626" y="5531902"/>
            <a:ext cx="2133600" cy="8382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r>
              <a:rPr lang="ja-JP" altLang="en-US" sz="2400" dirty="0">
                <a:latin typeface="NtMotoyaKyotai" pitchFamily="18" charset="-128"/>
                <a:ea typeface="NtMotoyaKyotai" pitchFamily="18" charset="-128"/>
              </a:rPr>
              <a:t>シャワーを</a:t>
            </a:r>
            <a:endParaRPr lang="en-US" altLang="ja-JP" sz="2400" dirty="0">
              <a:latin typeface="NtMotoyaKyotai" pitchFamily="18" charset="-128"/>
              <a:ea typeface="NtMotoyaKyotai" pitchFamily="18" charset="-128"/>
            </a:endParaRPr>
          </a:p>
          <a:p>
            <a:pPr algn="ctr">
              <a:defRPr/>
            </a:pPr>
            <a:r>
              <a:rPr lang="ja-JP" altLang="en-US" sz="2400" dirty="0">
                <a:latin typeface="NtMotoyaKyotai" pitchFamily="18" charset="-128"/>
                <a:ea typeface="NtMotoyaKyotai" pitchFamily="18" charset="-128"/>
              </a:rPr>
              <a:t>あびるところ</a:t>
            </a:r>
            <a:endParaRPr lang="en-US" sz="2400" dirty="0">
              <a:latin typeface="NtMotoyaKyotai" pitchFamily="18" charset="-128"/>
              <a:ea typeface="NtMotoyaKyotai" pitchFamily="18" charset="-128"/>
            </a:endParaRPr>
          </a:p>
        </p:txBody>
      </p:sp>
      <p:sp>
        <p:nvSpPr>
          <p:cNvPr id="10" name="Rounded Rectangle 9"/>
          <p:cNvSpPr/>
          <p:nvPr/>
        </p:nvSpPr>
        <p:spPr>
          <a:xfrm>
            <a:off x="7657826" y="5531902"/>
            <a:ext cx="2438400" cy="83820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r>
              <a:rPr lang="ja-JP" altLang="en-US" sz="2400" dirty="0">
                <a:latin typeface="NtMotoyaKyotai" pitchFamily="18" charset="-128"/>
                <a:ea typeface="NtMotoyaKyotai" pitchFamily="18" charset="-128"/>
              </a:rPr>
              <a:t>シャワーを　</a:t>
            </a:r>
            <a:endParaRPr lang="en-US" altLang="ja-JP" sz="2400" dirty="0">
              <a:latin typeface="NtMotoyaKyotai" pitchFamily="18" charset="-128"/>
              <a:ea typeface="NtMotoyaKyotai" pitchFamily="18" charset="-128"/>
            </a:endParaRPr>
          </a:p>
          <a:p>
            <a:pPr algn="ctr">
              <a:defRPr/>
            </a:pPr>
            <a:r>
              <a:rPr lang="ja-JP" altLang="en-US" sz="2400" dirty="0">
                <a:latin typeface="NtMotoyaKyotai" pitchFamily="18" charset="-128"/>
                <a:ea typeface="NtMotoyaKyotai" pitchFamily="18" charset="-128"/>
              </a:rPr>
              <a:t>あびたところ</a:t>
            </a:r>
            <a:endParaRPr lang="en-US" sz="2400" dirty="0">
              <a:latin typeface="NtMotoyaKyotai" pitchFamily="18" charset="-128"/>
              <a:ea typeface="NtMotoyaKyotai" pitchFamily="18" charset="-128"/>
            </a:endParaRPr>
          </a:p>
        </p:txBody>
      </p:sp>
      <p:sp>
        <p:nvSpPr>
          <p:cNvPr id="11" name="Rounded Rectangle 10"/>
          <p:cNvSpPr/>
          <p:nvPr/>
        </p:nvSpPr>
        <p:spPr>
          <a:xfrm>
            <a:off x="4457426" y="5531902"/>
            <a:ext cx="2819400" cy="8382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ja-JP" altLang="en-US" sz="2400" dirty="0">
                <a:latin typeface="NtMotoyaKyotai" pitchFamily="18" charset="-128"/>
                <a:ea typeface="NtMotoyaKyotai" pitchFamily="18" charset="-128"/>
              </a:rPr>
              <a:t>シャワーを　</a:t>
            </a:r>
            <a:endParaRPr lang="en-US" altLang="ja-JP" sz="2400" dirty="0">
              <a:latin typeface="NtMotoyaKyotai" pitchFamily="18" charset="-128"/>
              <a:ea typeface="NtMotoyaKyotai" pitchFamily="18" charset="-128"/>
            </a:endParaRPr>
          </a:p>
          <a:p>
            <a:pPr algn="ctr">
              <a:defRPr/>
            </a:pPr>
            <a:r>
              <a:rPr lang="ja-JP" altLang="en-US" sz="2400" dirty="0">
                <a:latin typeface="NtMotoyaKyotai" pitchFamily="18" charset="-128"/>
                <a:ea typeface="NtMotoyaKyotai" pitchFamily="18" charset="-128"/>
              </a:rPr>
              <a:t>あびているところ</a:t>
            </a:r>
            <a:endParaRPr lang="en-US" sz="2400" dirty="0">
              <a:latin typeface="NtMotoyaKyotai" pitchFamily="18" charset="-128"/>
              <a:ea typeface="NtMotoyaKyotai" pitchFamily="18" charset="-128"/>
            </a:endParaRPr>
          </a:p>
        </p:txBody>
      </p:sp>
      <p:pic>
        <p:nvPicPr>
          <p:cNvPr id="9221" name="Picture 2"/>
          <p:cNvPicPr>
            <a:picLocks noChangeAspect="1" noChangeArrowheads="1"/>
          </p:cNvPicPr>
          <p:nvPr/>
        </p:nvPicPr>
        <p:blipFill>
          <a:blip r:embed="rId2">
            <a:grayscl/>
            <a:extLst>
              <a:ext uri="{28A0092B-C50C-407E-A947-70E740481C1C}">
                <a14:useLocalDpi xmlns:a14="http://schemas.microsoft.com/office/drawing/2010/main" val="0"/>
              </a:ext>
            </a:extLst>
          </a:blip>
          <a:srcRect/>
          <a:stretch>
            <a:fillRect/>
          </a:stretch>
        </p:blipFill>
        <p:spPr bwMode="auto">
          <a:xfrm>
            <a:off x="1650727" y="2026702"/>
            <a:ext cx="2563813" cy="342900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2"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2502" y="2026702"/>
            <a:ext cx="2627313" cy="342900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3"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26051" y="2026703"/>
            <a:ext cx="2635250" cy="3381375"/>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ounded Rectangle 1"/>
          <p:cNvSpPr/>
          <p:nvPr/>
        </p:nvSpPr>
        <p:spPr>
          <a:xfrm rot="21076371">
            <a:off x="1551958" y="928106"/>
            <a:ext cx="3429000" cy="9144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ja-JP" altLang="en-US" sz="2400" dirty="0">
                <a:solidFill>
                  <a:srgbClr val="000000"/>
                </a:solidFill>
                <a:latin typeface="NtMotoyaKyotai" pitchFamily="18" charset="-128"/>
                <a:ea typeface="NtMotoyaKyotai" pitchFamily="18" charset="-128"/>
              </a:rPr>
              <a:t>シャワーを　あびます</a:t>
            </a:r>
            <a:endParaRPr lang="en-US" sz="2400" dirty="0">
              <a:solidFill>
                <a:srgbClr val="000000"/>
              </a:solidFill>
              <a:latin typeface="NtMotoyaKyotai" pitchFamily="18" charset="-128"/>
              <a:ea typeface="NtMotoyaKyotai" pitchFamily="18" charset="-128"/>
            </a:endParaRPr>
          </a:p>
        </p:txBody>
      </p:sp>
    </p:spTree>
    <p:extLst>
      <p:ext uri="{BB962C8B-B14F-4D97-AF65-F5344CB8AC3E}">
        <p14:creationId xmlns:p14="http://schemas.microsoft.com/office/powerpoint/2010/main" val="505113217"/>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1" fill="hold" nodeType="clickEffect">
                                  <p:stCondLst>
                                    <p:cond delay="0"/>
                                  </p:stCondLst>
                                  <p:childTnLst>
                                    <p:set>
                                      <p:cBhvr>
                                        <p:cTn id="6" dur="1" fill="hold">
                                          <p:stCondLst>
                                            <p:cond delay="0"/>
                                          </p:stCondLst>
                                        </p:cTn>
                                        <p:tgtEl>
                                          <p:spTgt spid="9221"/>
                                        </p:tgtEl>
                                        <p:attrNameLst>
                                          <p:attrName>style.visibility</p:attrName>
                                        </p:attrNameLst>
                                      </p:cBhvr>
                                      <p:to>
                                        <p:strVal val="visible"/>
                                      </p:to>
                                    </p:set>
                                    <p:anim calcmode="lin" valueType="num">
                                      <p:cBhvr additive="base">
                                        <p:cTn id="7" dur="500" fill="hold"/>
                                        <p:tgtEl>
                                          <p:spTgt spid="9221"/>
                                        </p:tgtEl>
                                        <p:attrNameLst>
                                          <p:attrName>ppt_x</p:attrName>
                                        </p:attrNameLst>
                                      </p:cBhvr>
                                      <p:tavLst>
                                        <p:tav tm="0">
                                          <p:val>
                                            <p:strVal val="#ppt_x"/>
                                          </p:val>
                                        </p:tav>
                                        <p:tav tm="100000">
                                          <p:val>
                                            <p:strVal val="#ppt_x"/>
                                          </p:val>
                                        </p:tav>
                                      </p:tavLst>
                                    </p:anim>
                                    <p:anim calcmode="lin" valueType="num">
                                      <p:cBhvr additive="base">
                                        <p:cTn id="8" dur="500" fill="hold"/>
                                        <p:tgtEl>
                                          <p:spTgt spid="9221"/>
                                        </p:tgtEl>
                                        <p:attrNameLst>
                                          <p:attrName>ppt_y</p:attrName>
                                        </p:attrNameLst>
                                      </p:cBhvr>
                                      <p:tavLst>
                                        <p:tav tm="0">
                                          <p:val>
                                            <p:strVal val="0-#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222"/>
                                        </p:tgtEl>
                                        <p:attrNameLst>
                                          <p:attrName>style.visibility</p:attrName>
                                        </p:attrNameLst>
                                      </p:cBhvr>
                                      <p:to>
                                        <p:strVal val="visible"/>
                                      </p:to>
                                    </p:set>
                                    <p:anim calcmode="lin" valueType="num">
                                      <p:cBhvr additive="base">
                                        <p:cTn id="11" dur="500" fill="hold"/>
                                        <p:tgtEl>
                                          <p:spTgt spid="9222"/>
                                        </p:tgtEl>
                                        <p:attrNameLst>
                                          <p:attrName>ppt_x</p:attrName>
                                        </p:attrNameLst>
                                      </p:cBhvr>
                                      <p:tavLst>
                                        <p:tav tm="0">
                                          <p:val>
                                            <p:strVal val="#ppt_x"/>
                                          </p:val>
                                        </p:tav>
                                        <p:tav tm="100000">
                                          <p:val>
                                            <p:strVal val="#ppt_x"/>
                                          </p:val>
                                        </p:tav>
                                      </p:tavLst>
                                    </p:anim>
                                    <p:anim calcmode="lin" valueType="num">
                                      <p:cBhvr additive="base">
                                        <p:cTn id="12" dur="500" fill="hold"/>
                                        <p:tgtEl>
                                          <p:spTgt spid="9222"/>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9223"/>
                                        </p:tgtEl>
                                        <p:attrNameLst>
                                          <p:attrName>style.visibility</p:attrName>
                                        </p:attrNameLst>
                                      </p:cBhvr>
                                      <p:to>
                                        <p:strVal val="visible"/>
                                      </p:to>
                                    </p:set>
                                    <p:anim calcmode="lin" valueType="num">
                                      <p:cBhvr additive="base">
                                        <p:cTn id="15" dur="500" fill="hold"/>
                                        <p:tgtEl>
                                          <p:spTgt spid="9223"/>
                                        </p:tgtEl>
                                        <p:attrNameLst>
                                          <p:attrName>ppt_x</p:attrName>
                                        </p:attrNameLst>
                                      </p:cBhvr>
                                      <p:tavLst>
                                        <p:tav tm="0">
                                          <p:val>
                                            <p:strVal val="#ppt_x"/>
                                          </p:val>
                                        </p:tav>
                                        <p:tav tm="100000">
                                          <p:val>
                                            <p:strVal val="#ppt_x"/>
                                          </p:val>
                                        </p:tav>
                                      </p:tavLst>
                                    </p:anim>
                                    <p:anim calcmode="lin" valueType="num">
                                      <p:cBhvr additive="base">
                                        <p:cTn id="16" dur="500" fill="hold"/>
                                        <p:tgtEl>
                                          <p:spTgt spid="9223"/>
                                        </p:tgtEl>
                                        <p:attrNameLst>
                                          <p:attrName>ppt_y</p:attrName>
                                        </p:attrNameLst>
                                      </p:cBhvr>
                                      <p:tavLst>
                                        <p:tav tm="0">
                                          <p:val>
                                            <p:strVal val="0-#ppt_h/2"/>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barn(inVertical)">
                                      <p:cBhvr>
                                        <p:cTn id="21" dur="500"/>
                                        <p:tgtEl>
                                          <p:spTgt spid="2"/>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1000"/>
                                        <p:tgtEl>
                                          <p:spTgt spid="4"/>
                                        </p:tgtEl>
                                      </p:cBhvr>
                                    </p:animEffect>
                                    <p:anim calcmode="lin" valueType="num">
                                      <p:cBhvr>
                                        <p:cTn id="27" dur="1000" fill="hold"/>
                                        <p:tgtEl>
                                          <p:spTgt spid="4"/>
                                        </p:tgtEl>
                                        <p:attrNameLst>
                                          <p:attrName>ppt_x</p:attrName>
                                        </p:attrNameLst>
                                      </p:cBhvr>
                                      <p:tavLst>
                                        <p:tav tm="0">
                                          <p:val>
                                            <p:strVal val="#ppt_x"/>
                                          </p:val>
                                        </p:tav>
                                        <p:tav tm="100000">
                                          <p:val>
                                            <p:strVal val="#ppt_x"/>
                                          </p:val>
                                        </p:tav>
                                      </p:tavLst>
                                    </p:anim>
                                    <p:anim calcmode="lin" valueType="num">
                                      <p:cBhvr>
                                        <p:cTn id="2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6" fill="hold" nodeType="clickPar">
                      <p:stCondLst>
                        <p:cond delay="indefinite"/>
                      </p:stCondLst>
                      <p:childTnLst>
                        <p:par>
                          <p:cTn id="37" fill="hold" nodeType="withGroup">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1000"/>
                                        <p:tgtEl>
                                          <p:spTgt spid="10"/>
                                        </p:tgtEl>
                                      </p:cBhvr>
                                    </p:animEffect>
                                    <p:anim calcmode="lin" valueType="num">
                                      <p:cBhvr>
                                        <p:cTn id="41" dur="1000" fill="hold"/>
                                        <p:tgtEl>
                                          <p:spTgt spid="10"/>
                                        </p:tgtEl>
                                        <p:attrNameLst>
                                          <p:attrName>ppt_x</p:attrName>
                                        </p:attrNameLst>
                                      </p:cBhvr>
                                      <p:tavLst>
                                        <p:tav tm="0">
                                          <p:val>
                                            <p:strVal val="#ppt_x"/>
                                          </p:val>
                                        </p:tav>
                                        <p:tav tm="100000">
                                          <p:val>
                                            <p:strVal val="#ppt_x"/>
                                          </p:val>
                                        </p:tav>
                                      </p:tavLst>
                                    </p:anim>
                                    <p:anim calcmode="lin" valueType="num">
                                      <p:cBhvr>
                                        <p:cTn id="4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11" grpId="0" animBg="1"/>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ounded Rectangle 30"/>
          <p:cNvSpPr/>
          <p:nvPr/>
        </p:nvSpPr>
        <p:spPr>
          <a:xfrm rot="20948052">
            <a:off x="1646238" y="428625"/>
            <a:ext cx="3867150" cy="10668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defRPr/>
            </a:pPr>
            <a:r>
              <a:rPr lang="en-US" sz="2800" dirty="0">
                <a:solidFill>
                  <a:srgbClr val="FFFFFF"/>
                </a:solidFill>
                <a:latin typeface="Tahoma" pitchFamily="34" charset="0"/>
                <a:cs typeface="Tahoma" pitchFamily="34" charset="0"/>
              </a:rPr>
              <a:t>ĐỘNG TỪ </a:t>
            </a:r>
          </a:p>
          <a:p>
            <a:pPr algn="ctr">
              <a:defRPr/>
            </a:pPr>
            <a:r>
              <a:rPr lang="en-US" sz="2800" dirty="0">
                <a:solidFill>
                  <a:srgbClr val="FFFFFF"/>
                </a:solidFill>
                <a:latin typeface="Tahoma" pitchFamily="34" charset="0"/>
                <a:cs typeface="Tahoma" pitchFamily="34" charset="0"/>
              </a:rPr>
              <a:t>THỂ BỊ </a:t>
            </a:r>
            <a:r>
              <a:rPr lang="en-US" sz="2800" dirty="0" err="1">
                <a:solidFill>
                  <a:srgbClr val="FFFFFF"/>
                </a:solidFill>
                <a:latin typeface="Tahoma" pitchFamily="34" charset="0"/>
                <a:cs typeface="Tahoma" pitchFamily="34" charset="0"/>
              </a:rPr>
              <a:t>ĐộNG</a:t>
            </a:r>
            <a:endParaRPr lang="en-US" sz="2800" dirty="0">
              <a:solidFill>
                <a:srgbClr val="FF0000"/>
              </a:solidFill>
              <a:latin typeface="Tahoma" pitchFamily="34" charset="0"/>
              <a:cs typeface="Tahoma" pitchFamily="34" charset="0"/>
            </a:endParaRPr>
          </a:p>
        </p:txBody>
      </p:sp>
      <p:sp>
        <p:nvSpPr>
          <p:cNvPr id="32" name="Rounded Rectangle 31"/>
          <p:cNvSpPr/>
          <p:nvPr/>
        </p:nvSpPr>
        <p:spPr>
          <a:xfrm rot="215318">
            <a:off x="5855177" y="362465"/>
            <a:ext cx="4591401" cy="826403"/>
          </a:xfrm>
          <a:prstGeom prst="roundRect">
            <a:avLst/>
          </a:prstGeom>
          <a:effectLst>
            <a:glow rad="101600">
              <a:schemeClr val="accent2">
                <a:satMod val="175000"/>
                <a:alpha val="40000"/>
              </a:schemeClr>
            </a:glow>
            <a:outerShdw blurRad="40000" dist="23000" dir="5400000" rotWithShape="0">
              <a:srgbClr val="000000">
                <a:alpha val="35000"/>
              </a:srgbClr>
            </a:outerShdw>
            <a:reflection blurRad="6350" stA="50000" endA="300" endPos="55500" dist="50800" dir="5400000" sy="-100000" algn="bl" rotWithShape="0"/>
            <a:softEdge rad="127000"/>
          </a:effectLst>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受身</a:t>
            </a: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（うけみ）</a:t>
            </a:r>
            <a:endParaRPr lang="en-US" sz="3600" dirty="0">
              <a:solidFill>
                <a:srgbClr val="FF0000"/>
              </a:solidFill>
              <a:latin typeface="NtMotoyaKyotai" pitchFamily="18" charset="-128"/>
              <a:ea typeface="NtMotoyaKyotai" pitchFamily="18" charset="-128"/>
              <a:cs typeface="Tahoma" pitchFamily="34" charset="0"/>
            </a:endParaRPr>
          </a:p>
        </p:txBody>
      </p:sp>
      <p:sp>
        <p:nvSpPr>
          <p:cNvPr id="33" name="Rounded Rectangle 32"/>
          <p:cNvSpPr/>
          <p:nvPr/>
        </p:nvSpPr>
        <p:spPr>
          <a:xfrm>
            <a:off x="4724400" y="1295400"/>
            <a:ext cx="2514600" cy="457200"/>
          </a:xfrm>
          <a:prstGeom prst="roundRect">
            <a:avLst/>
          </a:prstGeom>
        </p:spPr>
        <p:style>
          <a:lnRef idx="0">
            <a:schemeClr val="accent3"/>
          </a:lnRef>
          <a:fillRef idx="3">
            <a:schemeClr val="accent3"/>
          </a:fillRef>
          <a:effectRef idx="3">
            <a:schemeClr val="accent3"/>
          </a:effectRef>
          <a:fontRef idx="minor">
            <a:schemeClr val="lt1"/>
          </a:fontRef>
        </p:style>
        <p:txBody>
          <a:bodyPr anchor="ctr"/>
          <a:lstStyle/>
          <a:p>
            <a:pPr algn="ctr">
              <a:defRPr/>
            </a:pPr>
            <a: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KIỂU CÂU 1</a:t>
            </a:r>
          </a:p>
        </p:txBody>
      </p:sp>
      <p:sp>
        <p:nvSpPr>
          <p:cNvPr id="34" name="Rounded Rectangle 33"/>
          <p:cNvSpPr/>
          <p:nvPr/>
        </p:nvSpPr>
        <p:spPr>
          <a:xfrm>
            <a:off x="3048000" y="1852074"/>
            <a:ext cx="5867400" cy="586326"/>
          </a:xfrm>
          <a:prstGeom prst="roundRect">
            <a:avLst/>
          </a:prstGeom>
          <a:ln cmpd="thickThin"/>
        </p:spPr>
        <p:style>
          <a:lnRef idx="3">
            <a:schemeClr val="lt1"/>
          </a:lnRef>
          <a:fillRef idx="1">
            <a:schemeClr val="accent4"/>
          </a:fillRef>
          <a:effectRef idx="1">
            <a:schemeClr val="accent4"/>
          </a:effectRef>
          <a:fontRef idx="minor">
            <a:schemeClr val="lt1"/>
          </a:fontRef>
        </p:style>
        <p:txBody>
          <a:bodyPr anchor="ctr"/>
          <a:lstStyle/>
          <a:p>
            <a:pPr algn="ctr">
              <a:defRPr/>
            </a:pPr>
            <a:r>
              <a:rPr lang="ja-JP" altLang="en-US" sz="3200" b="1" dirty="0">
                <a:effectLst>
                  <a:glow rad="101600">
                    <a:schemeClr val="accent5">
                      <a:satMod val="175000"/>
                      <a:alpha val="40000"/>
                    </a:schemeClr>
                  </a:glow>
                </a:effectLst>
                <a:latin typeface="NtMotoyaKyotai" pitchFamily="18" charset="-128"/>
                <a:ea typeface="NtMotoyaKyotai" pitchFamily="18" charset="-128"/>
                <a:cs typeface="Tahoma" pitchFamily="34" charset="0"/>
              </a:rPr>
              <a:t>～は　～に　～（ら）れる</a:t>
            </a:r>
            <a:endParaRPr lang="en-US" sz="3200" b="1" dirty="0">
              <a:ln w="18415" cmpd="sng">
                <a:solidFill>
                  <a:srgbClr val="FFFFFF"/>
                </a:solidFill>
                <a:prstDash val="solid"/>
              </a:ln>
              <a:solidFill>
                <a:srgbClr val="FFFFFF"/>
              </a:solidFill>
              <a:effectLst>
                <a:glow rad="101600">
                  <a:schemeClr val="accent5">
                    <a:satMod val="175000"/>
                    <a:alpha val="40000"/>
                  </a:schemeClr>
                </a:glow>
              </a:effectLst>
            </a:endParaRPr>
          </a:p>
        </p:txBody>
      </p:sp>
      <p:sp>
        <p:nvSpPr>
          <p:cNvPr id="35" name="TextBox 34"/>
          <p:cNvSpPr txBox="1">
            <a:spLocks noChangeArrowheads="1"/>
          </p:cNvSpPr>
          <p:nvPr/>
        </p:nvSpPr>
        <p:spPr bwMode="auto">
          <a:xfrm>
            <a:off x="2230438" y="2438400"/>
            <a:ext cx="20367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Bạn tôi đã gọi tôi.</a:t>
            </a:r>
          </a:p>
        </p:txBody>
      </p:sp>
      <p:sp>
        <p:nvSpPr>
          <p:cNvPr id="36" name="TextBox 35"/>
          <p:cNvSpPr txBox="1">
            <a:spLocks noChangeArrowheads="1"/>
          </p:cNvSpPr>
          <p:nvPr/>
        </p:nvSpPr>
        <p:spPr bwMode="auto">
          <a:xfrm>
            <a:off x="1905001" y="2886076"/>
            <a:ext cx="5694363"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友だちは　わたしを　呼びました。</a:t>
            </a:r>
            <a:endParaRPr lang="en-US" sz="2800" dirty="0">
              <a:solidFill>
                <a:schemeClr val="bg1"/>
              </a:solidFill>
              <a:latin typeface="NtMotoyaKyotai" pitchFamily="18" charset="-128"/>
              <a:ea typeface="NtMotoyaKyotai" pitchFamily="18" charset="-128"/>
            </a:endParaRPr>
          </a:p>
        </p:txBody>
      </p:sp>
      <p:sp>
        <p:nvSpPr>
          <p:cNvPr id="37" name="TextBox 36"/>
          <p:cNvSpPr txBox="1">
            <a:spLocks noChangeArrowheads="1"/>
          </p:cNvSpPr>
          <p:nvPr/>
        </p:nvSpPr>
        <p:spPr bwMode="auto">
          <a:xfrm>
            <a:off x="2189163" y="5111750"/>
            <a:ext cx="29511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đã</a:t>
            </a:r>
            <a:r>
              <a:rPr lang="en-US" altLang="en-US" dirty="0">
                <a:cs typeface="Arial" panose="020B0604020202020204" pitchFamily="34" charset="0"/>
              </a:rPr>
              <a:t> </a:t>
            </a:r>
            <a:r>
              <a:rPr lang="en-US" altLang="en-US" dirty="0" err="1">
                <a:solidFill>
                  <a:srgbClr val="FFFF00"/>
                </a:solidFill>
                <a:cs typeface="Arial" panose="020B0604020202020204" pitchFamily="34" charset="0"/>
              </a:rPr>
              <a:t>bị</a:t>
            </a:r>
            <a:r>
              <a:rPr lang="en-US" altLang="en-US" dirty="0">
                <a:solidFill>
                  <a:srgbClr val="FFFF00"/>
                </a:solidFill>
                <a:cs typeface="Arial" panose="020B0604020202020204" pitchFamily="34" charset="0"/>
              </a:rPr>
              <a:t>/</a:t>
            </a:r>
            <a:r>
              <a:rPr lang="en-US" altLang="en-US" dirty="0" err="1">
                <a:solidFill>
                  <a:srgbClr val="FFFF00"/>
                </a:solidFill>
                <a:cs typeface="Arial" panose="020B0604020202020204" pitchFamily="34" charset="0"/>
              </a:rPr>
              <a:t>được</a:t>
            </a:r>
            <a:r>
              <a:rPr lang="en-US" altLang="en-US" dirty="0">
                <a:cs typeface="Arial" panose="020B0604020202020204" pitchFamily="34" charset="0"/>
              </a:rPr>
              <a:t> </a:t>
            </a:r>
            <a:r>
              <a:rPr lang="en-US" altLang="en-US" dirty="0" err="1">
                <a:cs typeface="Arial" panose="020B0604020202020204" pitchFamily="34" charset="0"/>
              </a:rPr>
              <a:t>bạn</a:t>
            </a:r>
            <a:r>
              <a:rPr lang="en-US" altLang="en-US" dirty="0">
                <a:cs typeface="Arial" panose="020B0604020202020204" pitchFamily="34" charset="0"/>
              </a:rPr>
              <a:t> </a:t>
            </a:r>
            <a:r>
              <a:rPr lang="en-US" altLang="en-US" dirty="0" err="1">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gọi</a:t>
            </a:r>
            <a:r>
              <a:rPr lang="en-US" altLang="en-US" dirty="0">
                <a:cs typeface="Arial" panose="020B0604020202020204" pitchFamily="34" charset="0"/>
              </a:rPr>
              <a:t>.</a:t>
            </a:r>
          </a:p>
        </p:txBody>
      </p:sp>
      <p:sp>
        <p:nvSpPr>
          <p:cNvPr id="38" name="TextBox 37"/>
          <p:cNvSpPr txBox="1">
            <a:spLocks noChangeArrowheads="1"/>
          </p:cNvSpPr>
          <p:nvPr/>
        </p:nvSpPr>
        <p:spPr bwMode="auto">
          <a:xfrm>
            <a:off x="3557588" y="2874964"/>
            <a:ext cx="1319212"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わたし　</a:t>
            </a:r>
            <a:endParaRPr lang="en-US" sz="2800" dirty="0">
              <a:solidFill>
                <a:schemeClr val="bg1"/>
              </a:solidFill>
              <a:latin typeface="NtMotoyaKyotai" pitchFamily="18" charset="-128"/>
              <a:ea typeface="NtMotoyaKyotai" pitchFamily="18" charset="-128"/>
            </a:endParaRPr>
          </a:p>
        </p:txBody>
      </p:sp>
      <p:sp>
        <p:nvSpPr>
          <p:cNvPr id="39" name="TextBox 38"/>
          <p:cNvSpPr txBox="1">
            <a:spLocks noChangeArrowheads="1"/>
          </p:cNvSpPr>
          <p:nvPr/>
        </p:nvSpPr>
        <p:spPr bwMode="auto">
          <a:xfrm>
            <a:off x="1931988" y="2887664"/>
            <a:ext cx="1344612"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友だち　</a:t>
            </a:r>
            <a:endParaRPr lang="en-US" sz="2800" dirty="0">
              <a:solidFill>
                <a:schemeClr val="bg1"/>
              </a:solidFill>
              <a:latin typeface="NtMotoyaKyotai" pitchFamily="18" charset="-128"/>
              <a:ea typeface="NtMotoyaKyotai" pitchFamily="18" charset="-128"/>
            </a:endParaRPr>
          </a:p>
        </p:txBody>
      </p:sp>
      <p:sp>
        <p:nvSpPr>
          <p:cNvPr id="40" name="TextBox 39"/>
          <p:cNvSpPr txBox="1">
            <a:spLocks noChangeArrowheads="1"/>
          </p:cNvSpPr>
          <p:nvPr/>
        </p:nvSpPr>
        <p:spPr bwMode="auto">
          <a:xfrm>
            <a:off x="6172200" y="4522789"/>
            <a:ext cx="2514600"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ysClr val="windowText" lastClr="000000"/>
                </a:solidFill>
                <a:latin typeface="NtMotoyaKyotai" pitchFamily="18" charset="-128"/>
                <a:ea typeface="NtMotoyaKyotai" pitchFamily="18" charset="-128"/>
              </a:rPr>
              <a:t>呼ばれました。　</a:t>
            </a:r>
            <a:endParaRPr lang="en-US" sz="2800" dirty="0">
              <a:solidFill>
                <a:sysClr val="windowText" lastClr="000000"/>
              </a:solidFill>
              <a:latin typeface="NtMotoyaKyotai" pitchFamily="18" charset="-128"/>
              <a:ea typeface="NtMotoyaKyotai" pitchFamily="18" charset="-128"/>
            </a:endParaRPr>
          </a:p>
        </p:txBody>
      </p:sp>
      <p:sp>
        <p:nvSpPr>
          <p:cNvPr id="41" name="Down Arrow 40"/>
          <p:cNvSpPr/>
          <p:nvPr/>
        </p:nvSpPr>
        <p:spPr>
          <a:xfrm rot="20909940">
            <a:off x="6242050" y="3576638"/>
            <a:ext cx="533400" cy="762000"/>
          </a:xfrm>
          <a:prstGeom prst="down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42" name="Rounded Rectangle 41"/>
          <p:cNvSpPr/>
          <p:nvPr/>
        </p:nvSpPr>
        <p:spPr>
          <a:xfrm>
            <a:off x="5486400" y="2835276"/>
            <a:ext cx="1905000" cy="601663"/>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43" name="Rounded Rectangle 42"/>
          <p:cNvSpPr/>
          <p:nvPr/>
        </p:nvSpPr>
        <p:spPr>
          <a:xfrm>
            <a:off x="3663950" y="2846388"/>
            <a:ext cx="1289050" cy="601662"/>
          </a:xfrm>
          <a:prstGeom prst="roundRect">
            <a:avLst/>
          </a:prstGeom>
          <a:noFill/>
        </p:spPr>
        <p:style>
          <a:lnRef idx="2">
            <a:schemeClr val="accent1"/>
          </a:lnRef>
          <a:fillRef idx="1">
            <a:schemeClr val="lt1"/>
          </a:fillRef>
          <a:effectRef idx="0">
            <a:schemeClr val="accent1"/>
          </a:effectRef>
          <a:fontRef idx="minor">
            <a:schemeClr val="dk1"/>
          </a:fontRef>
        </p:style>
        <p:txBody>
          <a:bodyPr anchor="ctr"/>
          <a:lstStyle/>
          <a:p>
            <a:pPr algn="ctr">
              <a:defRPr/>
            </a:pPr>
            <a:endParaRPr lang="en-US"/>
          </a:p>
        </p:txBody>
      </p:sp>
      <p:sp>
        <p:nvSpPr>
          <p:cNvPr id="44" name="Rounded Rectangle 43"/>
          <p:cNvSpPr/>
          <p:nvPr/>
        </p:nvSpPr>
        <p:spPr>
          <a:xfrm>
            <a:off x="1960564" y="2825751"/>
            <a:ext cx="1163637" cy="601663"/>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45" name="Down Arrow 44"/>
          <p:cNvSpPr/>
          <p:nvPr/>
        </p:nvSpPr>
        <p:spPr>
          <a:xfrm rot="2758878">
            <a:off x="2909095" y="3242470"/>
            <a:ext cx="369887" cy="1368425"/>
          </a:xfrm>
          <a:prstGeom prst="downArrow">
            <a:avLst/>
          </a:prstGeom>
        </p:spPr>
        <p:style>
          <a:lnRef idx="2">
            <a:schemeClr val="accent5"/>
          </a:lnRef>
          <a:fillRef idx="1">
            <a:schemeClr val="lt1"/>
          </a:fillRef>
          <a:effectRef idx="0">
            <a:schemeClr val="accent5"/>
          </a:effectRef>
          <a:fontRef idx="minor">
            <a:schemeClr val="dk1"/>
          </a:fontRef>
        </p:style>
        <p:txBody>
          <a:bodyPr anchor="ctr"/>
          <a:lstStyle/>
          <a:p>
            <a:pPr algn="ctr">
              <a:defRPr/>
            </a:pPr>
            <a:endParaRPr lang="en-US"/>
          </a:p>
        </p:txBody>
      </p:sp>
      <p:sp>
        <p:nvSpPr>
          <p:cNvPr id="46" name="Down Arrow 45"/>
          <p:cNvSpPr/>
          <p:nvPr/>
        </p:nvSpPr>
        <p:spPr>
          <a:xfrm rot="18117577">
            <a:off x="3529014" y="3095626"/>
            <a:ext cx="371475" cy="1724025"/>
          </a:xfrm>
          <a:prstGeom prst="downArrow">
            <a:avLst/>
          </a:prstGeom>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47" name="TextBox 46"/>
          <p:cNvSpPr txBox="1">
            <a:spLocks noChangeArrowheads="1"/>
          </p:cNvSpPr>
          <p:nvPr/>
        </p:nvSpPr>
        <p:spPr bwMode="auto">
          <a:xfrm>
            <a:off x="3276600" y="4533900"/>
            <a:ext cx="560388" cy="522288"/>
          </a:xfrm>
          <a:prstGeom prst="rect">
            <a:avLst/>
          </a:prstGeom>
          <a:ln/>
        </p:spPr>
        <p:style>
          <a:lnRef idx="2">
            <a:schemeClr val="accent2"/>
          </a:lnRef>
          <a:fillRef idx="1">
            <a:schemeClr val="lt1"/>
          </a:fillRef>
          <a:effectRef idx="0">
            <a:schemeClr val="accent2"/>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ysClr val="windowText" lastClr="000000"/>
                </a:solidFill>
                <a:latin typeface="NtMotoyaKyotai" pitchFamily="18" charset="-128"/>
                <a:ea typeface="NtMotoyaKyotai" pitchFamily="18" charset="-128"/>
              </a:rPr>
              <a:t>は　</a:t>
            </a:r>
            <a:endParaRPr lang="en-US" sz="2800" dirty="0">
              <a:solidFill>
                <a:sysClr val="windowText" lastClr="000000"/>
              </a:solidFill>
              <a:latin typeface="NtMotoyaKyotai" pitchFamily="18" charset="-128"/>
              <a:ea typeface="NtMotoyaKyotai" pitchFamily="18" charset="-128"/>
            </a:endParaRPr>
          </a:p>
        </p:txBody>
      </p:sp>
      <p:sp>
        <p:nvSpPr>
          <p:cNvPr id="48" name="TextBox 47"/>
          <p:cNvSpPr txBox="1">
            <a:spLocks noChangeArrowheads="1"/>
          </p:cNvSpPr>
          <p:nvPr/>
        </p:nvSpPr>
        <p:spPr bwMode="auto">
          <a:xfrm>
            <a:off x="5513389" y="4522789"/>
            <a:ext cx="561975" cy="523875"/>
          </a:xfrm>
          <a:prstGeom prst="rect">
            <a:avLst/>
          </a:prstGeom>
          <a:ln/>
        </p:spPr>
        <p:style>
          <a:lnRef idx="2">
            <a:schemeClr val="accent2"/>
          </a:lnRef>
          <a:fillRef idx="1">
            <a:schemeClr val="lt1"/>
          </a:fillRef>
          <a:effectRef idx="0">
            <a:schemeClr val="accent2"/>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ysClr val="windowText" lastClr="000000"/>
                </a:solidFill>
                <a:latin typeface="NtMotoyaKyotai" pitchFamily="18" charset="-128"/>
                <a:ea typeface="NtMotoyaKyotai" pitchFamily="18" charset="-128"/>
              </a:rPr>
              <a:t>に　</a:t>
            </a:r>
            <a:endParaRPr lang="en-US" sz="2800" dirty="0">
              <a:solidFill>
                <a:sysClr val="windowText" lastClr="000000"/>
              </a:solidFill>
              <a:latin typeface="NtMotoyaKyotai" pitchFamily="18" charset="-128"/>
              <a:ea typeface="NtMotoyaKyotai" pitchFamily="18" charset="-128"/>
            </a:endParaRPr>
          </a:p>
        </p:txBody>
      </p:sp>
      <p:sp>
        <p:nvSpPr>
          <p:cNvPr id="49" name="Right Arrow 48"/>
          <p:cNvSpPr/>
          <p:nvPr/>
        </p:nvSpPr>
        <p:spPr>
          <a:xfrm rot="19546393">
            <a:off x="1780542" y="5574305"/>
            <a:ext cx="1920073" cy="99060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sz="2400" i="1" dirty="0" err="1"/>
              <a:t>Câu</a:t>
            </a:r>
            <a:r>
              <a:rPr lang="en-US" sz="2400" i="1" dirty="0"/>
              <a:t> </a:t>
            </a:r>
            <a:r>
              <a:rPr lang="en-US" sz="2400" i="1" dirty="0" err="1"/>
              <a:t>bị</a:t>
            </a:r>
            <a:r>
              <a:rPr lang="en-US" sz="2400" i="1" dirty="0"/>
              <a:t> </a:t>
            </a:r>
            <a:r>
              <a:rPr lang="en-US" sz="2400" i="1" dirty="0" err="1"/>
              <a:t>động</a:t>
            </a:r>
            <a:endParaRPr lang="en-US" sz="2400" i="1" dirty="0"/>
          </a:p>
        </p:txBody>
      </p:sp>
      <p:sp>
        <p:nvSpPr>
          <p:cNvPr id="50" name="TextBox 49"/>
          <p:cNvSpPr txBox="1">
            <a:spLocks noChangeArrowheads="1"/>
          </p:cNvSpPr>
          <p:nvPr/>
        </p:nvSpPr>
        <p:spPr bwMode="auto">
          <a:xfrm>
            <a:off x="1674019" y="4505325"/>
            <a:ext cx="7718425" cy="585787"/>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ja-JP" altLang="en-US" sz="3200" dirty="0">
                <a:solidFill>
                  <a:schemeClr val="bg1"/>
                </a:solidFill>
                <a:latin typeface="NtMotoyaKyotai" pitchFamily="18" charset="-128"/>
                <a:ea typeface="NtMotoyaKyotai" pitchFamily="18" charset="-128"/>
              </a:rPr>
              <a:t>わたしは　友だちに　呼ばれました。　</a:t>
            </a:r>
            <a:endParaRPr lang="en-US" sz="3200" dirty="0">
              <a:solidFill>
                <a:schemeClr val="bg1"/>
              </a:solidFill>
              <a:latin typeface="NtMotoyaKyotai" pitchFamily="18" charset="-128"/>
              <a:ea typeface="NtMotoyaKyotai" pitchFamily="18" charset="-128"/>
            </a:endParaRPr>
          </a:p>
        </p:txBody>
      </p:sp>
      <p:sp>
        <p:nvSpPr>
          <p:cNvPr id="2" name="Oval 1"/>
          <p:cNvSpPr/>
          <p:nvPr/>
        </p:nvSpPr>
        <p:spPr>
          <a:xfrm>
            <a:off x="4724400" y="2825750"/>
            <a:ext cx="622300" cy="6223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3" name="Oval 22"/>
          <p:cNvSpPr/>
          <p:nvPr/>
        </p:nvSpPr>
        <p:spPr>
          <a:xfrm>
            <a:off x="3187700" y="4489450"/>
            <a:ext cx="622300" cy="6223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 name="Rounded Rectangle 2"/>
          <p:cNvSpPr/>
          <p:nvPr/>
        </p:nvSpPr>
        <p:spPr>
          <a:xfrm>
            <a:off x="5240339" y="4505325"/>
            <a:ext cx="585787" cy="585788"/>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5" name="Rounded Rectangle 24"/>
          <p:cNvSpPr/>
          <p:nvPr/>
        </p:nvSpPr>
        <p:spPr>
          <a:xfrm>
            <a:off x="2922589" y="2843214"/>
            <a:ext cx="585787" cy="585787"/>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 name="Oval Callout 3"/>
          <p:cNvSpPr/>
          <p:nvPr/>
        </p:nvSpPr>
        <p:spPr>
          <a:xfrm rot="373365">
            <a:off x="7429501" y="142875"/>
            <a:ext cx="3192463" cy="1441450"/>
          </a:xfrm>
          <a:prstGeom prst="wedgeEllipseCallout">
            <a:avLst>
              <a:gd name="adj1" fmla="val -50627"/>
              <a:gd name="adj2" fmla="val 75320"/>
            </a:avLst>
          </a:prstGeom>
        </p:spPr>
        <p:style>
          <a:lnRef idx="2">
            <a:schemeClr val="accent5"/>
          </a:lnRef>
          <a:fillRef idx="1">
            <a:schemeClr val="lt1"/>
          </a:fillRef>
          <a:effectRef idx="0">
            <a:schemeClr val="accent5"/>
          </a:effectRef>
          <a:fontRef idx="minor">
            <a:schemeClr val="dk1"/>
          </a:fontRef>
        </p:style>
        <p:txBody>
          <a:bodyPr anchor="ctr"/>
          <a:lstStyle/>
          <a:p>
            <a:pPr algn="ctr">
              <a:defRPr/>
            </a:pPr>
            <a:r>
              <a:rPr lang="en-US" sz="2000" dirty="0" err="1"/>
              <a:t>Câu</a:t>
            </a:r>
            <a:r>
              <a:rPr lang="en-US" sz="2000" dirty="0"/>
              <a:t> </a:t>
            </a:r>
            <a:r>
              <a:rPr lang="en-US" sz="2000" dirty="0" err="1"/>
              <a:t>bị</a:t>
            </a:r>
            <a:r>
              <a:rPr lang="en-US" sz="2000" dirty="0"/>
              <a:t> </a:t>
            </a:r>
            <a:r>
              <a:rPr lang="en-US" sz="2000" dirty="0" err="1"/>
              <a:t>động</a:t>
            </a:r>
            <a:r>
              <a:rPr lang="en-US" sz="2000" dirty="0"/>
              <a:t> </a:t>
            </a:r>
          </a:p>
          <a:p>
            <a:pPr algn="ctr">
              <a:defRPr/>
            </a:pPr>
            <a:r>
              <a:rPr lang="en-US" sz="2000" dirty="0" err="1"/>
              <a:t>quan</a:t>
            </a:r>
            <a:r>
              <a:rPr lang="en-US" sz="2000" dirty="0"/>
              <a:t> </a:t>
            </a:r>
            <a:r>
              <a:rPr lang="en-US" sz="2000" dirty="0" err="1"/>
              <a:t>hệ</a:t>
            </a:r>
            <a:r>
              <a:rPr lang="en-US" sz="2000" dirty="0"/>
              <a:t> con </a:t>
            </a:r>
            <a:r>
              <a:rPr lang="en-US" sz="2000" dirty="0" err="1"/>
              <a:t>người</a:t>
            </a:r>
            <a:endParaRPr lang="en-US" sz="2000" dirty="0"/>
          </a:p>
          <a:p>
            <a:pPr algn="ctr">
              <a:defRPr/>
            </a:pPr>
            <a:r>
              <a:rPr lang="en-US" sz="2000" dirty="0"/>
              <a:t>(</a:t>
            </a:r>
            <a:r>
              <a:rPr lang="en-US" sz="2000" dirty="0" err="1"/>
              <a:t>không</a:t>
            </a:r>
            <a:r>
              <a:rPr lang="en-US" sz="2000" dirty="0"/>
              <a:t> </a:t>
            </a:r>
            <a:r>
              <a:rPr lang="en-US" sz="2000" dirty="0" err="1"/>
              <a:t>tân</a:t>
            </a:r>
            <a:r>
              <a:rPr lang="en-US" sz="2000" dirty="0"/>
              <a:t> </a:t>
            </a:r>
            <a:r>
              <a:rPr lang="en-US" sz="2000" dirty="0" err="1"/>
              <a:t>ngữ</a:t>
            </a:r>
            <a:r>
              <a:rPr lang="en-US" sz="2000" dirty="0"/>
              <a:t>)</a:t>
            </a:r>
          </a:p>
        </p:txBody>
      </p:sp>
    </p:spTree>
    <p:extLst>
      <p:ext uri="{BB962C8B-B14F-4D97-AF65-F5344CB8AC3E}">
        <p14:creationId xmlns:p14="http://schemas.microsoft.com/office/powerpoint/2010/main" val="3099281290"/>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ppt_w</p:attrName>
                                        </p:attrNameLst>
                                      </p:cBhvr>
                                      <p:tavLst>
                                        <p:tav tm="0">
                                          <p:val>
                                            <p:fltVal val="0"/>
                                          </p:val>
                                        </p:tav>
                                        <p:tav tm="100000">
                                          <p:val>
                                            <p:strVal val="#ppt_w"/>
                                          </p:val>
                                        </p:tav>
                                      </p:tavLst>
                                    </p:anim>
                                    <p:anim calcmode="lin" valueType="num">
                                      <p:cBhvr>
                                        <p:cTn id="15" dur="500" fill="hold"/>
                                        <p:tgtEl>
                                          <p:spTgt spid="36"/>
                                        </p:tgtEl>
                                        <p:attrNameLst>
                                          <p:attrName>ppt_h</p:attrName>
                                        </p:attrNameLst>
                                      </p:cBhvr>
                                      <p:tavLst>
                                        <p:tav tm="0">
                                          <p:val>
                                            <p:fltVal val="0"/>
                                          </p:val>
                                        </p:tav>
                                        <p:tav tm="100000">
                                          <p:val>
                                            <p:strVal val="#ppt_h"/>
                                          </p:val>
                                        </p:tav>
                                      </p:tavLst>
                                    </p:anim>
                                    <p:animEffect transition="in" filter="fade">
                                      <p:cBhvr>
                                        <p:cTn id="16" dur="500"/>
                                        <p:tgtEl>
                                          <p:spTgt spid="36"/>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12"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anim calcmode="lin" valueType="num">
                                      <p:cBhvr additive="base">
                                        <p:cTn id="21" dur="500" fill="hold"/>
                                        <p:tgtEl>
                                          <p:spTgt spid="49"/>
                                        </p:tgtEl>
                                        <p:attrNameLst>
                                          <p:attrName>ppt_x</p:attrName>
                                        </p:attrNameLst>
                                      </p:cBhvr>
                                      <p:tavLst>
                                        <p:tav tm="0">
                                          <p:val>
                                            <p:strVal val="0-#ppt_w/2"/>
                                          </p:val>
                                        </p:tav>
                                        <p:tav tm="100000">
                                          <p:val>
                                            <p:strVal val="#ppt_x"/>
                                          </p:val>
                                        </p:tav>
                                      </p:tavLst>
                                    </p:anim>
                                    <p:anim calcmode="lin" valueType="num">
                                      <p:cBhvr additive="base">
                                        <p:cTn id="22"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0" fill="hold" nodeType="clickPar">
                      <p:stCondLst>
                        <p:cond delay="indefinite"/>
                      </p:stCondLst>
                      <p:childTnLst>
                        <p:par>
                          <p:cTn id="31" fill="hold" nodeType="withGroup">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42"/>
                                        </p:tgtEl>
                                        <p:attrNameLst>
                                          <p:attrName>style.visibility</p:attrName>
                                        </p:attrNameLst>
                                      </p:cBhvr>
                                      <p:to>
                                        <p:strVal val="visible"/>
                                      </p:to>
                                    </p:set>
                                    <p:animEffect transition="in" filter="barn(inVertical)">
                                      <p:cBhvr>
                                        <p:cTn id="34" dur="500"/>
                                        <p:tgtEl>
                                          <p:spTgt spid="42"/>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ntr" presetSubtype="1" fill="hold" grpId="0" nodeType="clickEffect">
                                  <p:stCondLst>
                                    <p:cond delay="0"/>
                                  </p:stCondLst>
                                  <p:childTnLst>
                                    <p:set>
                                      <p:cBhvr>
                                        <p:cTn id="38" dur="1" fill="hold">
                                          <p:stCondLst>
                                            <p:cond delay="0"/>
                                          </p:stCondLst>
                                        </p:cTn>
                                        <p:tgtEl>
                                          <p:spTgt spid="41"/>
                                        </p:tgtEl>
                                        <p:attrNameLst>
                                          <p:attrName>style.visibility</p:attrName>
                                        </p:attrNameLst>
                                      </p:cBhvr>
                                      <p:to>
                                        <p:strVal val="visible"/>
                                      </p:to>
                                    </p:set>
                                    <p:anim calcmode="lin" valueType="num">
                                      <p:cBhvr additive="base">
                                        <p:cTn id="39" dur="500" fill="hold"/>
                                        <p:tgtEl>
                                          <p:spTgt spid="41"/>
                                        </p:tgtEl>
                                        <p:attrNameLst>
                                          <p:attrName>ppt_x</p:attrName>
                                        </p:attrNameLst>
                                      </p:cBhvr>
                                      <p:tavLst>
                                        <p:tav tm="0">
                                          <p:val>
                                            <p:strVal val="#ppt_x"/>
                                          </p:val>
                                        </p:tav>
                                        <p:tav tm="100000">
                                          <p:val>
                                            <p:strVal val="#ppt_x"/>
                                          </p:val>
                                        </p:tav>
                                      </p:tavLst>
                                    </p:anim>
                                    <p:anim calcmode="lin" valueType="num">
                                      <p:cBhvr additive="base">
                                        <p:cTn id="40" dur="500" fill="hold"/>
                                        <p:tgtEl>
                                          <p:spTgt spid="41"/>
                                        </p:tgtEl>
                                        <p:attrNameLst>
                                          <p:attrName>ppt_y</p:attrName>
                                        </p:attrNameLst>
                                      </p:cBhvr>
                                      <p:tavLst>
                                        <p:tav tm="0">
                                          <p:val>
                                            <p:strVal val="0-#ppt_h/2"/>
                                          </p:val>
                                        </p:tav>
                                        <p:tav tm="100000">
                                          <p:val>
                                            <p:strVal val="#ppt_y"/>
                                          </p:val>
                                        </p:tav>
                                      </p:tavLst>
                                    </p:anim>
                                  </p:childTnLst>
                                </p:cTn>
                              </p:par>
                            </p:childTnLst>
                          </p:cTn>
                        </p:par>
                      </p:childTnLst>
                    </p:cTn>
                  </p:par>
                  <p:par>
                    <p:cTn id="41" fill="hold" nodeType="clickPar">
                      <p:stCondLst>
                        <p:cond delay="indefinite"/>
                      </p:stCondLst>
                      <p:childTnLst>
                        <p:par>
                          <p:cTn id="42" fill="hold" nodeType="withGroup">
                            <p:stCondLst>
                              <p:cond delay="0"/>
                            </p:stCondLst>
                            <p:childTnLst>
                              <p:par>
                                <p:cTn id="43" presetID="53" presetClass="entr" presetSubtype="16" fill="hold" grpId="0" nodeType="clickEffect">
                                  <p:stCondLst>
                                    <p:cond delay="0"/>
                                  </p:stCondLst>
                                  <p:childTnLst>
                                    <p:set>
                                      <p:cBhvr>
                                        <p:cTn id="44" dur="1" fill="hold">
                                          <p:stCondLst>
                                            <p:cond delay="0"/>
                                          </p:stCondLst>
                                        </p:cTn>
                                        <p:tgtEl>
                                          <p:spTgt spid="40"/>
                                        </p:tgtEl>
                                        <p:attrNameLst>
                                          <p:attrName>style.visibility</p:attrName>
                                        </p:attrNameLst>
                                      </p:cBhvr>
                                      <p:to>
                                        <p:strVal val="visible"/>
                                      </p:to>
                                    </p:set>
                                    <p:anim calcmode="lin" valueType="num">
                                      <p:cBhvr>
                                        <p:cTn id="45" dur="500" fill="hold"/>
                                        <p:tgtEl>
                                          <p:spTgt spid="40"/>
                                        </p:tgtEl>
                                        <p:attrNameLst>
                                          <p:attrName>ppt_w</p:attrName>
                                        </p:attrNameLst>
                                      </p:cBhvr>
                                      <p:tavLst>
                                        <p:tav tm="0">
                                          <p:val>
                                            <p:fltVal val="0"/>
                                          </p:val>
                                        </p:tav>
                                        <p:tav tm="100000">
                                          <p:val>
                                            <p:strVal val="#ppt_w"/>
                                          </p:val>
                                        </p:tav>
                                      </p:tavLst>
                                    </p:anim>
                                    <p:anim calcmode="lin" valueType="num">
                                      <p:cBhvr>
                                        <p:cTn id="46" dur="500" fill="hold"/>
                                        <p:tgtEl>
                                          <p:spTgt spid="40"/>
                                        </p:tgtEl>
                                        <p:attrNameLst>
                                          <p:attrName>ppt_h</p:attrName>
                                        </p:attrNameLst>
                                      </p:cBhvr>
                                      <p:tavLst>
                                        <p:tav tm="0">
                                          <p:val>
                                            <p:fltVal val="0"/>
                                          </p:val>
                                        </p:tav>
                                        <p:tav tm="100000">
                                          <p:val>
                                            <p:strVal val="#ppt_h"/>
                                          </p:val>
                                        </p:tav>
                                      </p:tavLst>
                                    </p:anim>
                                    <p:animEffect transition="in" filter="fade">
                                      <p:cBhvr>
                                        <p:cTn id="47" dur="500"/>
                                        <p:tgtEl>
                                          <p:spTgt spid="4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barn(inVertical)">
                                      <p:cBhvr>
                                        <p:cTn id="52" dur="500"/>
                                        <p:tgtEl>
                                          <p:spTgt spid="43"/>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 presetClass="entr" presetSubtype="3" fill="hold" grpId="0" nodeType="clickEffect">
                                  <p:stCondLst>
                                    <p:cond delay="0"/>
                                  </p:stCondLst>
                                  <p:childTnLst>
                                    <p:set>
                                      <p:cBhvr>
                                        <p:cTn id="56" dur="1" fill="hold">
                                          <p:stCondLst>
                                            <p:cond delay="0"/>
                                          </p:stCondLst>
                                        </p:cTn>
                                        <p:tgtEl>
                                          <p:spTgt spid="45"/>
                                        </p:tgtEl>
                                        <p:attrNameLst>
                                          <p:attrName>style.visibility</p:attrName>
                                        </p:attrNameLst>
                                      </p:cBhvr>
                                      <p:to>
                                        <p:strVal val="visible"/>
                                      </p:to>
                                    </p:set>
                                    <p:anim calcmode="lin" valueType="num">
                                      <p:cBhvr additive="base">
                                        <p:cTn id="57" dur="500" fill="hold"/>
                                        <p:tgtEl>
                                          <p:spTgt spid="45"/>
                                        </p:tgtEl>
                                        <p:attrNameLst>
                                          <p:attrName>ppt_x</p:attrName>
                                        </p:attrNameLst>
                                      </p:cBhvr>
                                      <p:tavLst>
                                        <p:tav tm="0">
                                          <p:val>
                                            <p:strVal val="1+#ppt_w/2"/>
                                          </p:val>
                                        </p:tav>
                                        <p:tav tm="100000">
                                          <p:val>
                                            <p:strVal val="#ppt_x"/>
                                          </p:val>
                                        </p:tav>
                                      </p:tavLst>
                                    </p:anim>
                                    <p:anim calcmode="lin" valueType="num">
                                      <p:cBhvr additive="base">
                                        <p:cTn id="58" dur="500" fill="hold"/>
                                        <p:tgtEl>
                                          <p:spTgt spid="45"/>
                                        </p:tgtEl>
                                        <p:attrNameLst>
                                          <p:attrName>ppt_y</p:attrName>
                                        </p:attrNameLst>
                                      </p:cBhvr>
                                      <p:tavLst>
                                        <p:tav tm="0">
                                          <p:val>
                                            <p:strVal val="0-#ppt_h/2"/>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childTnLst>
                          </p:cTn>
                        </p:par>
                        <p:par>
                          <p:cTn id="63" fill="hold" nodeType="afterGroup">
                            <p:stCondLst>
                              <p:cond delay="0"/>
                            </p:stCondLst>
                            <p:childTnLst>
                              <p:par>
                                <p:cTn id="64" presetID="42" presetClass="path" presetSubtype="0" accel="50000" decel="50000" fill="hold" grpId="1" nodeType="afterEffect">
                                  <p:stCondLst>
                                    <p:cond delay="0"/>
                                  </p:stCondLst>
                                  <p:childTnLst>
                                    <p:animMotion origin="layout" path="M -3.33333E-6 2.59259E-6 L -0.14778 0.23935 " pathEditMode="relative" rAng="0" ptsTypes="AA">
                                      <p:cBhvr>
                                        <p:cTn id="65" dur="2000" fill="hold"/>
                                        <p:tgtEl>
                                          <p:spTgt spid="38"/>
                                        </p:tgtEl>
                                        <p:attrNameLst>
                                          <p:attrName>ppt_x</p:attrName>
                                          <p:attrName>ppt_y</p:attrName>
                                        </p:attrNameLst>
                                      </p:cBhvr>
                                      <p:rCtr x="-7396" y="11968"/>
                                    </p:animMotion>
                                  </p:childTnLst>
                                </p:cTn>
                              </p:par>
                            </p:childTnLst>
                          </p:cTn>
                        </p:par>
                      </p:childTnLst>
                    </p:cTn>
                  </p:par>
                  <p:par>
                    <p:cTn id="66" fill="hold" nodeType="clickPar">
                      <p:stCondLst>
                        <p:cond delay="indefinite"/>
                      </p:stCondLst>
                      <p:childTnLst>
                        <p:par>
                          <p:cTn id="67" fill="hold" nodeType="withGroup">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1000"/>
                                        <p:tgtEl>
                                          <p:spTgt spid="47"/>
                                        </p:tgtEl>
                                      </p:cBhvr>
                                    </p:animEffect>
                                    <p:anim calcmode="lin" valueType="num">
                                      <p:cBhvr>
                                        <p:cTn id="71" dur="1000" fill="hold"/>
                                        <p:tgtEl>
                                          <p:spTgt spid="47"/>
                                        </p:tgtEl>
                                        <p:attrNameLst>
                                          <p:attrName>ppt_x</p:attrName>
                                        </p:attrNameLst>
                                      </p:cBhvr>
                                      <p:tavLst>
                                        <p:tav tm="0">
                                          <p:val>
                                            <p:strVal val="#ppt_x"/>
                                          </p:val>
                                        </p:tav>
                                        <p:tav tm="100000">
                                          <p:val>
                                            <p:strVal val="#ppt_x"/>
                                          </p:val>
                                        </p:tav>
                                      </p:tavLst>
                                    </p:anim>
                                    <p:anim calcmode="lin" valueType="num">
                                      <p:cBhvr>
                                        <p:cTn id="72"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73" fill="hold" nodeType="clickPar">
                      <p:stCondLst>
                        <p:cond delay="indefinite"/>
                      </p:stCondLst>
                      <p:childTnLst>
                        <p:par>
                          <p:cTn id="74" fill="hold" nodeType="withGroup">
                            <p:stCondLst>
                              <p:cond delay="0"/>
                            </p:stCondLst>
                            <p:childTnLst>
                              <p:par>
                                <p:cTn id="75" presetID="16" presetClass="entr" presetSubtype="21" fill="hold" grpId="0" nodeType="click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barn(inVertical)">
                                      <p:cBhvr>
                                        <p:cTn id="77" dur="500"/>
                                        <p:tgtEl>
                                          <p:spTgt spid="44"/>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 presetClass="entr" presetSubtype="9" fill="hold" grpId="0" nodeType="clickEffect">
                                  <p:stCondLst>
                                    <p:cond delay="0"/>
                                  </p:stCondLst>
                                  <p:childTnLst>
                                    <p:set>
                                      <p:cBhvr>
                                        <p:cTn id="81" dur="1" fill="hold">
                                          <p:stCondLst>
                                            <p:cond delay="0"/>
                                          </p:stCondLst>
                                        </p:cTn>
                                        <p:tgtEl>
                                          <p:spTgt spid="46"/>
                                        </p:tgtEl>
                                        <p:attrNameLst>
                                          <p:attrName>style.visibility</p:attrName>
                                        </p:attrNameLst>
                                      </p:cBhvr>
                                      <p:to>
                                        <p:strVal val="visible"/>
                                      </p:to>
                                    </p:set>
                                    <p:anim calcmode="lin" valueType="num">
                                      <p:cBhvr additive="base">
                                        <p:cTn id="82" dur="500" fill="hold"/>
                                        <p:tgtEl>
                                          <p:spTgt spid="46"/>
                                        </p:tgtEl>
                                        <p:attrNameLst>
                                          <p:attrName>ppt_x</p:attrName>
                                        </p:attrNameLst>
                                      </p:cBhvr>
                                      <p:tavLst>
                                        <p:tav tm="0">
                                          <p:val>
                                            <p:strVal val="0-#ppt_w/2"/>
                                          </p:val>
                                        </p:tav>
                                        <p:tav tm="100000">
                                          <p:val>
                                            <p:strVal val="#ppt_x"/>
                                          </p:val>
                                        </p:tav>
                                      </p:tavLst>
                                    </p:anim>
                                    <p:anim calcmode="lin" valueType="num">
                                      <p:cBhvr additive="base">
                                        <p:cTn id="83" dur="500" fill="hold"/>
                                        <p:tgtEl>
                                          <p:spTgt spid="46"/>
                                        </p:tgtEl>
                                        <p:attrNameLst>
                                          <p:attrName>ppt_y</p:attrName>
                                        </p:attrNameLst>
                                      </p:cBhvr>
                                      <p:tavLst>
                                        <p:tav tm="0">
                                          <p:val>
                                            <p:strVal val="0-#ppt_h/2"/>
                                          </p:val>
                                        </p:tav>
                                        <p:tav tm="100000">
                                          <p:val>
                                            <p:strVal val="#ppt_y"/>
                                          </p:val>
                                        </p:tav>
                                      </p:tavLst>
                                    </p:anim>
                                  </p:childTnLst>
                                </p:cTn>
                              </p:par>
                            </p:childTnLst>
                          </p:cTn>
                        </p:par>
                      </p:childTnLst>
                    </p:cTn>
                  </p:par>
                  <p:par>
                    <p:cTn id="84" fill="hold" nodeType="clickPar">
                      <p:stCondLst>
                        <p:cond delay="indefinite"/>
                      </p:stCondLst>
                      <p:childTnLst>
                        <p:par>
                          <p:cTn id="85" fill="hold" nodeType="withGroup">
                            <p:stCondLst>
                              <p:cond delay="0"/>
                            </p:stCondLst>
                            <p:childTnLst>
                              <p:par>
                                <p:cTn id="86" presetID="1" presetClass="entr" presetSubtype="0" fill="hold" grpId="0" nodeType="clickEffect">
                                  <p:stCondLst>
                                    <p:cond delay="0"/>
                                  </p:stCondLst>
                                  <p:childTnLst>
                                    <p:set>
                                      <p:cBhvr>
                                        <p:cTn id="87" dur="1" fill="hold">
                                          <p:stCondLst>
                                            <p:cond delay="0"/>
                                          </p:stCondLst>
                                        </p:cTn>
                                        <p:tgtEl>
                                          <p:spTgt spid="39"/>
                                        </p:tgtEl>
                                        <p:attrNameLst>
                                          <p:attrName>style.visibility</p:attrName>
                                        </p:attrNameLst>
                                      </p:cBhvr>
                                      <p:to>
                                        <p:strVal val="visible"/>
                                      </p:to>
                                    </p:set>
                                  </p:childTnLst>
                                </p:cTn>
                              </p:par>
                            </p:childTnLst>
                          </p:cTn>
                        </p:par>
                        <p:par>
                          <p:cTn id="88" fill="hold" nodeType="afterGroup">
                            <p:stCondLst>
                              <p:cond delay="0"/>
                            </p:stCondLst>
                            <p:childTnLst>
                              <p:par>
                                <p:cTn id="89" presetID="42" presetClass="path" presetSubtype="0" accel="50000" decel="50000" fill="hold" grpId="1" nodeType="afterEffect">
                                  <p:stCondLst>
                                    <p:cond delay="0"/>
                                  </p:stCondLst>
                                  <p:childTnLst>
                                    <p:animMotion origin="layout" path="M -1.66667E-6 7.40741E-7 L 0.17813 0.23843 " pathEditMode="relative" rAng="0" ptsTypes="AA">
                                      <p:cBhvr>
                                        <p:cTn id="90" dur="2000" fill="hold"/>
                                        <p:tgtEl>
                                          <p:spTgt spid="39"/>
                                        </p:tgtEl>
                                        <p:attrNameLst>
                                          <p:attrName>ppt_x</p:attrName>
                                          <p:attrName>ppt_y</p:attrName>
                                        </p:attrNameLst>
                                      </p:cBhvr>
                                      <p:rCtr x="8906" y="11921"/>
                                    </p:animMotion>
                                  </p:childTnLst>
                                </p:cTn>
                              </p:par>
                            </p:childTnLst>
                          </p:cTn>
                        </p:par>
                      </p:childTnLst>
                    </p:cTn>
                  </p:par>
                  <p:par>
                    <p:cTn id="91" fill="hold" nodeType="clickPar">
                      <p:stCondLst>
                        <p:cond delay="indefinite"/>
                      </p:stCondLst>
                      <p:childTnLst>
                        <p:par>
                          <p:cTn id="92" fill="hold" nodeType="withGroup">
                            <p:stCondLst>
                              <p:cond delay="0"/>
                            </p:stCondLst>
                            <p:childTnLst>
                              <p:par>
                                <p:cTn id="93" presetID="42" presetClass="entr" presetSubtype="0" fill="hold" grpId="0" nodeType="clickEffect">
                                  <p:stCondLst>
                                    <p:cond delay="0"/>
                                  </p:stCondLst>
                                  <p:childTnLst>
                                    <p:set>
                                      <p:cBhvr>
                                        <p:cTn id="94" dur="1" fill="hold">
                                          <p:stCondLst>
                                            <p:cond delay="0"/>
                                          </p:stCondLst>
                                        </p:cTn>
                                        <p:tgtEl>
                                          <p:spTgt spid="48"/>
                                        </p:tgtEl>
                                        <p:attrNameLst>
                                          <p:attrName>style.visibility</p:attrName>
                                        </p:attrNameLst>
                                      </p:cBhvr>
                                      <p:to>
                                        <p:strVal val="visible"/>
                                      </p:to>
                                    </p:set>
                                    <p:animEffect transition="in" filter="fade">
                                      <p:cBhvr>
                                        <p:cTn id="95" dur="1000"/>
                                        <p:tgtEl>
                                          <p:spTgt spid="48"/>
                                        </p:tgtEl>
                                      </p:cBhvr>
                                    </p:animEffect>
                                    <p:anim calcmode="lin" valueType="num">
                                      <p:cBhvr>
                                        <p:cTn id="96" dur="1000" fill="hold"/>
                                        <p:tgtEl>
                                          <p:spTgt spid="48"/>
                                        </p:tgtEl>
                                        <p:attrNameLst>
                                          <p:attrName>ppt_x</p:attrName>
                                        </p:attrNameLst>
                                      </p:cBhvr>
                                      <p:tavLst>
                                        <p:tav tm="0">
                                          <p:val>
                                            <p:strVal val="#ppt_x"/>
                                          </p:val>
                                        </p:tav>
                                        <p:tav tm="100000">
                                          <p:val>
                                            <p:strVal val="#ppt_x"/>
                                          </p:val>
                                        </p:tav>
                                      </p:tavLst>
                                    </p:anim>
                                    <p:anim calcmode="lin" valueType="num">
                                      <p:cBhvr>
                                        <p:cTn id="97"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98" fill="hold" nodeType="clickPar">
                      <p:stCondLst>
                        <p:cond delay="indefinite"/>
                      </p:stCondLst>
                      <p:childTnLst>
                        <p:par>
                          <p:cTn id="99" fill="hold" nodeType="withGroup">
                            <p:stCondLst>
                              <p:cond delay="0"/>
                            </p:stCondLst>
                            <p:childTnLst>
                              <p:par>
                                <p:cTn id="100" presetID="53" presetClass="entr" presetSubtype="16" fill="hold" grpId="0" nodeType="clickEffect">
                                  <p:stCondLst>
                                    <p:cond delay="0"/>
                                  </p:stCondLst>
                                  <p:childTnLst>
                                    <p:set>
                                      <p:cBhvr>
                                        <p:cTn id="101" dur="1" fill="hold">
                                          <p:stCondLst>
                                            <p:cond delay="0"/>
                                          </p:stCondLst>
                                        </p:cTn>
                                        <p:tgtEl>
                                          <p:spTgt spid="50"/>
                                        </p:tgtEl>
                                        <p:attrNameLst>
                                          <p:attrName>style.visibility</p:attrName>
                                        </p:attrNameLst>
                                      </p:cBhvr>
                                      <p:to>
                                        <p:strVal val="visible"/>
                                      </p:to>
                                    </p:set>
                                    <p:anim calcmode="lin" valueType="num">
                                      <p:cBhvr>
                                        <p:cTn id="102" dur="500" fill="hold"/>
                                        <p:tgtEl>
                                          <p:spTgt spid="50"/>
                                        </p:tgtEl>
                                        <p:attrNameLst>
                                          <p:attrName>ppt_w</p:attrName>
                                        </p:attrNameLst>
                                      </p:cBhvr>
                                      <p:tavLst>
                                        <p:tav tm="0">
                                          <p:val>
                                            <p:fltVal val="0"/>
                                          </p:val>
                                        </p:tav>
                                        <p:tav tm="100000">
                                          <p:val>
                                            <p:strVal val="#ppt_w"/>
                                          </p:val>
                                        </p:tav>
                                      </p:tavLst>
                                    </p:anim>
                                    <p:anim calcmode="lin" valueType="num">
                                      <p:cBhvr>
                                        <p:cTn id="103" dur="500" fill="hold"/>
                                        <p:tgtEl>
                                          <p:spTgt spid="50"/>
                                        </p:tgtEl>
                                        <p:attrNameLst>
                                          <p:attrName>ppt_h</p:attrName>
                                        </p:attrNameLst>
                                      </p:cBhvr>
                                      <p:tavLst>
                                        <p:tav tm="0">
                                          <p:val>
                                            <p:fltVal val="0"/>
                                          </p:val>
                                        </p:tav>
                                        <p:tav tm="100000">
                                          <p:val>
                                            <p:strVal val="#ppt_h"/>
                                          </p:val>
                                        </p:tav>
                                      </p:tavLst>
                                    </p:anim>
                                    <p:animEffect transition="in" filter="fade">
                                      <p:cBhvr>
                                        <p:cTn id="104" dur="500"/>
                                        <p:tgtEl>
                                          <p:spTgt spid="50"/>
                                        </p:tgtEl>
                                      </p:cBhvr>
                                    </p:animEffect>
                                  </p:childTnLst>
                                </p:cTn>
                              </p:par>
                            </p:childTnLst>
                          </p:cTn>
                        </p:par>
                      </p:childTnLst>
                    </p:cTn>
                  </p:par>
                  <p:par>
                    <p:cTn id="105" fill="hold" nodeType="clickPar">
                      <p:stCondLst>
                        <p:cond delay="indefinite"/>
                      </p:stCondLst>
                      <p:childTnLst>
                        <p:par>
                          <p:cTn id="106" fill="hold" nodeType="withGroup">
                            <p:stCondLst>
                              <p:cond delay="0"/>
                            </p:stCondLst>
                            <p:childTnLst>
                              <p:par>
                                <p:cTn id="107" presetID="14" presetClass="exit" presetSubtype="10" fill="hold" grpId="1" nodeType="clickEffect">
                                  <p:stCondLst>
                                    <p:cond delay="0"/>
                                  </p:stCondLst>
                                  <p:childTnLst>
                                    <p:animEffect transition="out" filter="randombar(horizontal)">
                                      <p:cBhvr>
                                        <p:cTn id="108" dur="500"/>
                                        <p:tgtEl>
                                          <p:spTgt spid="44"/>
                                        </p:tgtEl>
                                      </p:cBhvr>
                                    </p:animEffect>
                                    <p:set>
                                      <p:cBhvr>
                                        <p:cTn id="109" dur="1" fill="hold">
                                          <p:stCondLst>
                                            <p:cond delay="499"/>
                                          </p:stCondLst>
                                        </p:cTn>
                                        <p:tgtEl>
                                          <p:spTgt spid="44"/>
                                        </p:tgtEl>
                                        <p:attrNameLst>
                                          <p:attrName>style.visibility</p:attrName>
                                        </p:attrNameLst>
                                      </p:cBhvr>
                                      <p:to>
                                        <p:strVal val="hidden"/>
                                      </p:to>
                                    </p:set>
                                  </p:childTnLst>
                                </p:cTn>
                              </p:par>
                              <p:par>
                                <p:cTn id="110" presetID="14" presetClass="exit" presetSubtype="10" fill="hold" grpId="1" nodeType="withEffect">
                                  <p:stCondLst>
                                    <p:cond delay="0"/>
                                  </p:stCondLst>
                                  <p:childTnLst>
                                    <p:animEffect transition="out" filter="randombar(horizontal)">
                                      <p:cBhvr>
                                        <p:cTn id="111" dur="500"/>
                                        <p:tgtEl>
                                          <p:spTgt spid="43"/>
                                        </p:tgtEl>
                                      </p:cBhvr>
                                    </p:animEffect>
                                    <p:set>
                                      <p:cBhvr>
                                        <p:cTn id="112" dur="1" fill="hold">
                                          <p:stCondLst>
                                            <p:cond delay="499"/>
                                          </p:stCondLst>
                                        </p:cTn>
                                        <p:tgtEl>
                                          <p:spTgt spid="43"/>
                                        </p:tgtEl>
                                        <p:attrNameLst>
                                          <p:attrName>style.visibility</p:attrName>
                                        </p:attrNameLst>
                                      </p:cBhvr>
                                      <p:to>
                                        <p:strVal val="hidden"/>
                                      </p:to>
                                    </p:set>
                                  </p:childTnLst>
                                </p:cTn>
                              </p:par>
                              <p:par>
                                <p:cTn id="113" presetID="14" presetClass="exit" presetSubtype="10" fill="hold" grpId="1" nodeType="withEffect">
                                  <p:stCondLst>
                                    <p:cond delay="0"/>
                                  </p:stCondLst>
                                  <p:childTnLst>
                                    <p:animEffect transition="out" filter="randombar(horizontal)">
                                      <p:cBhvr>
                                        <p:cTn id="114" dur="500"/>
                                        <p:tgtEl>
                                          <p:spTgt spid="42"/>
                                        </p:tgtEl>
                                      </p:cBhvr>
                                    </p:animEffect>
                                    <p:set>
                                      <p:cBhvr>
                                        <p:cTn id="115" dur="1" fill="hold">
                                          <p:stCondLst>
                                            <p:cond delay="499"/>
                                          </p:stCondLst>
                                        </p:cTn>
                                        <p:tgtEl>
                                          <p:spTgt spid="42"/>
                                        </p:tgtEl>
                                        <p:attrNameLst>
                                          <p:attrName>style.visibility</p:attrName>
                                        </p:attrNameLst>
                                      </p:cBhvr>
                                      <p:to>
                                        <p:strVal val="hidden"/>
                                      </p:to>
                                    </p:set>
                                  </p:childTnLst>
                                </p:cTn>
                              </p:par>
                            </p:childTnLst>
                          </p:cTn>
                        </p:par>
                      </p:childTnLst>
                    </p:cTn>
                  </p:par>
                  <p:par>
                    <p:cTn id="116" fill="hold" nodeType="clickPar">
                      <p:stCondLst>
                        <p:cond delay="indefinite"/>
                      </p:stCondLst>
                      <p:childTnLst>
                        <p:par>
                          <p:cTn id="117" fill="hold" nodeType="withGroup">
                            <p:stCondLst>
                              <p:cond delay="0"/>
                            </p:stCondLst>
                            <p:childTnLst>
                              <p:par>
                                <p:cTn id="118" presetID="42" presetClass="entr" presetSubtype="0" fill="hold" grpId="0" nodeType="clickEffect">
                                  <p:stCondLst>
                                    <p:cond delay="0"/>
                                  </p:stCondLst>
                                  <p:childTnLst>
                                    <p:set>
                                      <p:cBhvr>
                                        <p:cTn id="119" dur="1" fill="hold">
                                          <p:stCondLst>
                                            <p:cond delay="0"/>
                                          </p:stCondLst>
                                        </p:cTn>
                                        <p:tgtEl>
                                          <p:spTgt spid="25"/>
                                        </p:tgtEl>
                                        <p:attrNameLst>
                                          <p:attrName>style.visibility</p:attrName>
                                        </p:attrNameLst>
                                      </p:cBhvr>
                                      <p:to>
                                        <p:strVal val="visible"/>
                                      </p:to>
                                    </p:set>
                                    <p:animEffect transition="in" filter="fade">
                                      <p:cBhvr>
                                        <p:cTn id="120" dur="1000"/>
                                        <p:tgtEl>
                                          <p:spTgt spid="25"/>
                                        </p:tgtEl>
                                      </p:cBhvr>
                                    </p:animEffect>
                                    <p:anim calcmode="lin" valueType="num">
                                      <p:cBhvr>
                                        <p:cTn id="121" dur="1000" fill="hold"/>
                                        <p:tgtEl>
                                          <p:spTgt spid="25"/>
                                        </p:tgtEl>
                                        <p:attrNameLst>
                                          <p:attrName>ppt_x</p:attrName>
                                        </p:attrNameLst>
                                      </p:cBhvr>
                                      <p:tavLst>
                                        <p:tav tm="0">
                                          <p:val>
                                            <p:strVal val="#ppt_x"/>
                                          </p:val>
                                        </p:tav>
                                        <p:tav tm="100000">
                                          <p:val>
                                            <p:strVal val="#ppt_x"/>
                                          </p:val>
                                        </p:tav>
                                      </p:tavLst>
                                    </p:anim>
                                    <p:anim calcmode="lin" valueType="num">
                                      <p:cBhvr>
                                        <p:cTn id="122" dur="1000" fill="hold"/>
                                        <p:tgtEl>
                                          <p:spTgt spid="25"/>
                                        </p:tgtEl>
                                        <p:attrNameLst>
                                          <p:attrName>ppt_y</p:attrName>
                                        </p:attrNameLst>
                                      </p:cBhvr>
                                      <p:tavLst>
                                        <p:tav tm="0">
                                          <p:val>
                                            <p:strVal val="#ppt_y+.1"/>
                                          </p:val>
                                        </p:tav>
                                        <p:tav tm="100000">
                                          <p:val>
                                            <p:strVal val="#ppt_y"/>
                                          </p:val>
                                        </p:tav>
                                      </p:tavLst>
                                    </p:anim>
                                  </p:childTnLst>
                                </p:cTn>
                              </p:par>
                              <p:par>
                                <p:cTn id="123" presetID="42" presetClass="entr" presetSubtype="0" fill="hold" grpId="0" nodeType="withEffect">
                                  <p:stCondLst>
                                    <p:cond delay="0"/>
                                  </p:stCondLst>
                                  <p:childTnLst>
                                    <p:set>
                                      <p:cBhvr>
                                        <p:cTn id="124" dur="1" fill="hold">
                                          <p:stCondLst>
                                            <p:cond delay="0"/>
                                          </p:stCondLst>
                                        </p:cTn>
                                        <p:tgtEl>
                                          <p:spTgt spid="3"/>
                                        </p:tgtEl>
                                        <p:attrNameLst>
                                          <p:attrName>style.visibility</p:attrName>
                                        </p:attrNameLst>
                                      </p:cBhvr>
                                      <p:to>
                                        <p:strVal val="visible"/>
                                      </p:to>
                                    </p:set>
                                    <p:animEffect transition="in" filter="fade">
                                      <p:cBhvr>
                                        <p:cTn id="125" dur="1000"/>
                                        <p:tgtEl>
                                          <p:spTgt spid="3"/>
                                        </p:tgtEl>
                                      </p:cBhvr>
                                    </p:animEffect>
                                    <p:anim calcmode="lin" valueType="num">
                                      <p:cBhvr>
                                        <p:cTn id="126" dur="1000" fill="hold"/>
                                        <p:tgtEl>
                                          <p:spTgt spid="3"/>
                                        </p:tgtEl>
                                        <p:attrNameLst>
                                          <p:attrName>ppt_x</p:attrName>
                                        </p:attrNameLst>
                                      </p:cBhvr>
                                      <p:tavLst>
                                        <p:tav tm="0">
                                          <p:val>
                                            <p:strVal val="#ppt_x"/>
                                          </p:val>
                                        </p:tav>
                                        <p:tav tm="100000">
                                          <p:val>
                                            <p:strVal val="#ppt_x"/>
                                          </p:val>
                                        </p:tav>
                                      </p:tavLst>
                                    </p:anim>
                                    <p:anim calcmode="lin" valueType="num">
                                      <p:cBhvr>
                                        <p:cTn id="12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28" fill="hold" nodeType="clickPar">
                      <p:stCondLst>
                        <p:cond delay="indefinite"/>
                      </p:stCondLst>
                      <p:childTnLst>
                        <p:par>
                          <p:cTn id="129" fill="hold" nodeType="withGroup">
                            <p:stCondLst>
                              <p:cond delay="0"/>
                            </p:stCondLst>
                            <p:childTnLst>
                              <p:par>
                                <p:cTn id="130" presetID="16" presetClass="entr" presetSubtype="21" fill="hold" grpId="0" nodeType="clickEffect">
                                  <p:stCondLst>
                                    <p:cond delay="0"/>
                                  </p:stCondLst>
                                  <p:childTnLst>
                                    <p:set>
                                      <p:cBhvr>
                                        <p:cTn id="131" dur="1" fill="hold">
                                          <p:stCondLst>
                                            <p:cond delay="0"/>
                                          </p:stCondLst>
                                        </p:cTn>
                                        <p:tgtEl>
                                          <p:spTgt spid="2"/>
                                        </p:tgtEl>
                                        <p:attrNameLst>
                                          <p:attrName>style.visibility</p:attrName>
                                        </p:attrNameLst>
                                      </p:cBhvr>
                                      <p:to>
                                        <p:strVal val="visible"/>
                                      </p:to>
                                    </p:set>
                                    <p:animEffect transition="in" filter="barn(inVertical)">
                                      <p:cBhvr>
                                        <p:cTn id="132" dur="500"/>
                                        <p:tgtEl>
                                          <p:spTgt spid="2"/>
                                        </p:tgtEl>
                                      </p:cBhvr>
                                    </p:animEffect>
                                  </p:childTnLst>
                                </p:cTn>
                              </p:par>
                              <p:par>
                                <p:cTn id="133" presetID="16" presetClass="entr" presetSubtype="21" fill="hold" grpId="0" nodeType="withEffect">
                                  <p:stCondLst>
                                    <p:cond delay="0"/>
                                  </p:stCondLst>
                                  <p:childTnLst>
                                    <p:set>
                                      <p:cBhvr>
                                        <p:cTn id="134" dur="1" fill="hold">
                                          <p:stCondLst>
                                            <p:cond delay="0"/>
                                          </p:stCondLst>
                                        </p:cTn>
                                        <p:tgtEl>
                                          <p:spTgt spid="23"/>
                                        </p:tgtEl>
                                        <p:attrNameLst>
                                          <p:attrName>style.visibility</p:attrName>
                                        </p:attrNameLst>
                                      </p:cBhvr>
                                      <p:to>
                                        <p:strVal val="visible"/>
                                      </p:to>
                                    </p:set>
                                    <p:animEffect transition="in" filter="barn(inVertical)">
                                      <p:cBhvr>
                                        <p:cTn id="135" dur="500"/>
                                        <p:tgtEl>
                                          <p:spTgt spid="23"/>
                                        </p:tgtEl>
                                      </p:cBhvr>
                                    </p:animEffect>
                                  </p:childTnLst>
                                </p:cTn>
                              </p:par>
                            </p:childTnLst>
                          </p:cTn>
                        </p:par>
                      </p:childTnLst>
                    </p:cTn>
                  </p:par>
                  <p:par>
                    <p:cTn id="136" fill="hold" nodeType="clickPar">
                      <p:stCondLst>
                        <p:cond delay="indefinite"/>
                      </p:stCondLst>
                      <p:childTnLst>
                        <p:par>
                          <p:cTn id="137" fill="hold" nodeType="withGroup">
                            <p:stCondLst>
                              <p:cond delay="0"/>
                            </p:stCondLst>
                            <p:childTnLst>
                              <p:par>
                                <p:cTn id="138" presetID="2" presetClass="entr" presetSubtype="4" fill="hold" nodeType="clickEffect">
                                  <p:stCondLst>
                                    <p:cond delay="0"/>
                                  </p:stCondLst>
                                  <p:childTnLst>
                                    <p:set>
                                      <p:cBhvr>
                                        <p:cTn id="139" dur="1" fill="hold">
                                          <p:stCondLst>
                                            <p:cond delay="0"/>
                                          </p:stCondLst>
                                        </p:cTn>
                                        <p:tgtEl>
                                          <p:spTgt spid="33"/>
                                        </p:tgtEl>
                                        <p:attrNameLst>
                                          <p:attrName>style.visibility</p:attrName>
                                        </p:attrNameLst>
                                      </p:cBhvr>
                                      <p:to>
                                        <p:strVal val="visible"/>
                                      </p:to>
                                    </p:set>
                                    <p:anim calcmode="lin" valueType="num">
                                      <p:cBhvr additive="base">
                                        <p:cTn id="140" dur="500" fill="hold"/>
                                        <p:tgtEl>
                                          <p:spTgt spid="33"/>
                                        </p:tgtEl>
                                        <p:attrNameLst>
                                          <p:attrName>ppt_x</p:attrName>
                                        </p:attrNameLst>
                                      </p:cBhvr>
                                      <p:tavLst>
                                        <p:tav tm="0">
                                          <p:val>
                                            <p:strVal val="#ppt_x"/>
                                          </p:val>
                                        </p:tav>
                                        <p:tav tm="100000">
                                          <p:val>
                                            <p:strVal val="#ppt_x"/>
                                          </p:val>
                                        </p:tav>
                                      </p:tavLst>
                                    </p:anim>
                                    <p:anim calcmode="lin" valueType="num">
                                      <p:cBhvr additive="base">
                                        <p:cTn id="141"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42" fill="hold" nodeType="clickPar">
                      <p:stCondLst>
                        <p:cond delay="indefinite"/>
                      </p:stCondLst>
                      <p:childTnLst>
                        <p:par>
                          <p:cTn id="143" fill="hold" nodeType="withGroup">
                            <p:stCondLst>
                              <p:cond delay="0"/>
                            </p:stCondLst>
                            <p:childTnLst>
                              <p:par>
                                <p:cTn id="144" presetID="2" presetClass="entr" presetSubtype="4" fill="hold" nodeType="clickEffect">
                                  <p:stCondLst>
                                    <p:cond delay="0"/>
                                  </p:stCondLst>
                                  <p:childTnLst>
                                    <p:set>
                                      <p:cBhvr>
                                        <p:cTn id="145" dur="1" fill="hold">
                                          <p:stCondLst>
                                            <p:cond delay="0"/>
                                          </p:stCondLst>
                                        </p:cTn>
                                        <p:tgtEl>
                                          <p:spTgt spid="34"/>
                                        </p:tgtEl>
                                        <p:attrNameLst>
                                          <p:attrName>style.visibility</p:attrName>
                                        </p:attrNameLst>
                                      </p:cBhvr>
                                      <p:to>
                                        <p:strVal val="visible"/>
                                      </p:to>
                                    </p:set>
                                    <p:anim calcmode="lin" valueType="num">
                                      <p:cBhvr additive="base">
                                        <p:cTn id="146" dur="500" fill="hold"/>
                                        <p:tgtEl>
                                          <p:spTgt spid="34"/>
                                        </p:tgtEl>
                                        <p:attrNameLst>
                                          <p:attrName>ppt_x</p:attrName>
                                        </p:attrNameLst>
                                      </p:cBhvr>
                                      <p:tavLst>
                                        <p:tav tm="0">
                                          <p:val>
                                            <p:strVal val="#ppt_x"/>
                                          </p:val>
                                        </p:tav>
                                        <p:tav tm="100000">
                                          <p:val>
                                            <p:strVal val="#ppt_x"/>
                                          </p:val>
                                        </p:tav>
                                      </p:tavLst>
                                    </p:anim>
                                    <p:anim calcmode="lin" valueType="num">
                                      <p:cBhvr additive="base">
                                        <p:cTn id="147"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148" fill="hold" nodeType="clickPar">
                      <p:stCondLst>
                        <p:cond delay="indefinite"/>
                      </p:stCondLst>
                      <p:childTnLst>
                        <p:par>
                          <p:cTn id="149" fill="hold" nodeType="withGroup">
                            <p:stCondLst>
                              <p:cond delay="0"/>
                            </p:stCondLst>
                            <p:childTnLst>
                              <p:par>
                                <p:cTn id="150" presetID="53" presetClass="entr" presetSubtype="16" fill="hold" grpId="0" nodeType="clickEffect">
                                  <p:stCondLst>
                                    <p:cond delay="0"/>
                                  </p:stCondLst>
                                  <p:childTnLst>
                                    <p:set>
                                      <p:cBhvr>
                                        <p:cTn id="151" dur="1" fill="hold">
                                          <p:stCondLst>
                                            <p:cond delay="0"/>
                                          </p:stCondLst>
                                        </p:cTn>
                                        <p:tgtEl>
                                          <p:spTgt spid="4"/>
                                        </p:tgtEl>
                                        <p:attrNameLst>
                                          <p:attrName>style.visibility</p:attrName>
                                        </p:attrNameLst>
                                      </p:cBhvr>
                                      <p:to>
                                        <p:strVal val="visible"/>
                                      </p:to>
                                    </p:set>
                                    <p:anim calcmode="lin" valueType="num">
                                      <p:cBhvr>
                                        <p:cTn id="152" dur="500" fill="hold"/>
                                        <p:tgtEl>
                                          <p:spTgt spid="4"/>
                                        </p:tgtEl>
                                        <p:attrNameLst>
                                          <p:attrName>ppt_w</p:attrName>
                                        </p:attrNameLst>
                                      </p:cBhvr>
                                      <p:tavLst>
                                        <p:tav tm="0">
                                          <p:val>
                                            <p:fltVal val="0"/>
                                          </p:val>
                                        </p:tav>
                                        <p:tav tm="100000">
                                          <p:val>
                                            <p:strVal val="#ppt_w"/>
                                          </p:val>
                                        </p:tav>
                                      </p:tavLst>
                                    </p:anim>
                                    <p:anim calcmode="lin" valueType="num">
                                      <p:cBhvr>
                                        <p:cTn id="153" dur="500" fill="hold"/>
                                        <p:tgtEl>
                                          <p:spTgt spid="4"/>
                                        </p:tgtEl>
                                        <p:attrNameLst>
                                          <p:attrName>ppt_h</p:attrName>
                                        </p:attrNameLst>
                                      </p:cBhvr>
                                      <p:tavLst>
                                        <p:tav tm="0">
                                          <p:val>
                                            <p:fltVal val="0"/>
                                          </p:val>
                                        </p:tav>
                                        <p:tav tm="100000">
                                          <p:val>
                                            <p:strVal val="#ppt_h"/>
                                          </p:val>
                                        </p:tav>
                                      </p:tavLst>
                                    </p:anim>
                                    <p:animEffect transition="in" filter="fade">
                                      <p:cBhvr>
                                        <p:cTn id="15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animBg="1"/>
      <p:bldP spid="37" grpId="0"/>
      <p:bldP spid="38" grpId="0" animBg="1"/>
      <p:bldP spid="38" grpId="1" animBg="1"/>
      <p:bldP spid="39" grpId="0" animBg="1"/>
      <p:bldP spid="39" grpId="1" animBg="1"/>
      <p:bldP spid="40" grpId="0" animBg="1"/>
      <p:bldP spid="41" grpId="0" animBg="1"/>
      <p:bldP spid="42" grpId="0" animBg="1"/>
      <p:bldP spid="42" grpId="1" animBg="1"/>
      <p:bldP spid="43" grpId="0" animBg="1"/>
      <p:bldP spid="43" grpId="1" animBg="1"/>
      <p:bldP spid="44" grpId="0" animBg="1"/>
      <p:bldP spid="44" grpId="1" animBg="1"/>
      <p:bldP spid="45" grpId="0" animBg="1"/>
      <p:bldP spid="46" grpId="0" animBg="1"/>
      <p:bldP spid="47" grpId="0" animBg="1"/>
      <p:bldP spid="48" grpId="0" animBg="1"/>
      <p:bldP spid="50" grpId="0" animBg="1"/>
      <p:bldP spid="2" grpId="0" animBg="1"/>
      <p:bldP spid="23" grpId="0" animBg="1"/>
      <p:bldP spid="3" grpId="0" animBg="1"/>
      <p:bldP spid="25" grpId="0" animBg="1"/>
      <p:bldP spid="4"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1335419" y="1899324"/>
            <a:ext cx="8534400" cy="8382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新社員をむかえるパーティが　始まるところです。</a:t>
            </a:r>
            <a:endParaRPr lang="en-US" sz="2800" dirty="0">
              <a:latin typeface="NtMotoyaKyotai" pitchFamily="18" charset="-128"/>
              <a:ea typeface="NtMotoyaKyotai" pitchFamily="18" charset="-128"/>
            </a:endParaRPr>
          </a:p>
        </p:txBody>
      </p:sp>
      <p:sp>
        <p:nvSpPr>
          <p:cNvPr id="6" name="Rounded Rectangle 5"/>
          <p:cNvSpPr/>
          <p:nvPr/>
        </p:nvSpPr>
        <p:spPr>
          <a:xfrm>
            <a:off x="1134777" y="2788415"/>
            <a:ext cx="6172200" cy="304800"/>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ja-JP" sz="2000" i="1" dirty="0" err="1">
                <a:solidFill>
                  <a:schemeClr val="tx1"/>
                </a:solidFill>
                <a:latin typeface="Tahoma" pitchFamily="34" charset="0"/>
                <a:cs typeface="Tahoma" pitchFamily="34" charset="0"/>
              </a:rPr>
              <a:t>Bữa</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tiệc</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chào</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đón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nhân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viên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mới</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chuẩn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bị</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bắt</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đầu</a:t>
            </a:r>
            <a:r>
              <a:rPr lang="en-US" altLang="ja-JP" sz="2000" i="1" dirty="0">
                <a:solidFill>
                  <a:schemeClr val="tx1"/>
                </a:solidFill>
                <a:latin typeface="Tahoma" pitchFamily="34" charset="0"/>
                <a:cs typeface="Tahoma" pitchFamily="34" charset="0"/>
              </a:rPr>
              <a:t>.</a:t>
            </a:r>
            <a:endParaRPr lang="en-US" sz="2000" i="1" dirty="0">
              <a:solidFill>
                <a:schemeClr val="tx1"/>
              </a:solidFill>
              <a:latin typeface="Tahoma" pitchFamily="34" charset="0"/>
              <a:ea typeface="ＭＳ Ｐゴシック" pitchFamily="34" charset="-128"/>
              <a:cs typeface="Tahoma" pitchFamily="34" charset="0"/>
            </a:endParaRPr>
          </a:p>
        </p:txBody>
      </p:sp>
      <p:sp>
        <p:nvSpPr>
          <p:cNvPr id="7" name="Rounded Rectangle 6"/>
          <p:cNvSpPr/>
          <p:nvPr/>
        </p:nvSpPr>
        <p:spPr>
          <a:xfrm>
            <a:off x="1335419" y="3555086"/>
            <a:ext cx="8534400" cy="8382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ちょうど今から　去年　とった　旅行のビデオを　見せるところです。</a:t>
            </a:r>
            <a:endParaRPr lang="en-US" sz="2800" dirty="0">
              <a:latin typeface="NtMotoyaKyotai" pitchFamily="18" charset="-128"/>
              <a:ea typeface="NtMotoyaKyotai" pitchFamily="18" charset="-128"/>
            </a:endParaRPr>
          </a:p>
        </p:txBody>
      </p:sp>
      <p:sp>
        <p:nvSpPr>
          <p:cNvPr id="8" name="Rounded Rectangle 7"/>
          <p:cNvSpPr/>
          <p:nvPr/>
        </p:nvSpPr>
        <p:spPr>
          <a:xfrm>
            <a:off x="1282792" y="4239298"/>
            <a:ext cx="10479419" cy="706438"/>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sz="2000" i="1" dirty="0" err="1">
                <a:solidFill>
                  <a:schemeClr val="tx1"/>
                </a:solidFill>
                <a:latin typeface="Tahoma" pitchFamily="34" charset="0"/>
                <a:cs typeface="Tahoma" pitchFamily="34" charset="0"/>
              </a:rPr>
              <a:t>Đúng</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lúc</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này</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tôi</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chuẩn</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bị</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cho</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mọi</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người</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xem</a:t>
            </a:r>
            <a:r>
              <a:rPr lang="en-US" sz="2000" i="1" dirty="0">
                <a:solidFill>
                  <a:schemeClr val="tx1"/>
                </a:solidFill>
                <a:latin typeface="Tahoma" pitchFamily="34" charset="0"/>
                <a:cs typeface="Tahoma" pitchFamily="34" charset="0"/>
              </a:rPr>
              <a:t> </a:t>
            </a:r>
            <a:r>
              <a:rPr lang="en-US" sz="2000" i="1" dirty="0" err="1" smtClean="0">
                <a:solidFill>
                  <a:schemeClr val="tx1"/>
                </a:solidFill>
                <a:latin typeface="Tahoma" pitchFamily="34" charset="0"/>
                <a:cs typeface="Tahoma" pitchFamily="34" charset="0"/>
              </a:rPr>
              <a:t>đoạn</a:t>
            </a:r>
            <a:r>
              <a:rPr lang="en-US" sz="2000" i="1" dirty="0" smtClean="0">
                <a:solidFill>
                  <a:schemeClr val="tx1"/>
                </a:solidFill>
                <a:latin typeface="Tahoma" pitchFamily="34" charset="0"/>
                <a:cs typeface="Tahoma" pitchFamily="34" charset="0"/>
              </a:rPr>
              <a:t> </a:t>
            </a:r>
            <a:r>
              <a:rPr lang="en-US" sz="2000" i="1" dirty="0">
                <a:solidFill>
                  <a:schemeClr val="tx1"/>
                </a:solidFill>
                <a:latin typeface="Tahoma" pitchFamily="34" charset="0"/>
                <a:cs typeface="Tahoma" pitchFamily="34" charset="0"/>
              </a:rPr>
              <a:t>video </a:t>
            </a:r>
            <a:r>
              <a:rPr lang="en-US" sz="2000" i="1" dirty="0" err="1">
                <a:solidFill>
                  <a:schemeClr val="tx1"/>
                </a:solidFill>
                <a:latin typeface="Tahoma" pitchFamily="34" charset="0"/>
                <a:cs typeface="Tahoma" pitchFamily="34" charset="0"/>
              </a:rPr>
              <a:t>chuyến</a:t>
            </a:r>
            <a:r>
              <a:rPr lang="en-US" sz="2000" i="1" dirty="0">
                <a:solidFill>
                  <a:schemeClr val="tx1"/>
                </a:solidFill>
                <a:latin typeface="Tahoma" pitchFamily="34" charset="0"/>
                <a:cs typeface="Tahoma" pitchFamily="34" charset="0"/>
              </a:rPr>
              <a:t> du </a:t>
            </a:r>
            <a:r>
              <a:rPr lang="en-US" sz="2000" i="1" dirty="0" err="1">
                <a:solidFill>
                  <a:schemeClr val="tx1"/>
                </a:solidFill>
                <a:latin typeface="Tahoma" pitchFamily="34" charset="0"/>
                <a:cs typeface="Tahoma" pitchFamily="34" charset="0"/>
              </a:rPr>
              <a:t>lịch</a:t>
            </a:r>
            <a:r>
              <a:rPr lang="en-US" sz="2000" i="1" dirty="0">
                <a:solidFill>
                  <a:schemeClr val="tx1"/>
                </a:solidFill>
                <a:latin typeface="Tahoma" pitchFamily="34" charset="0"/>
                <a:cs typeface="Tahoma" pitchFamily="34" charset="0"/>
              </a:rPr>
              <a:t> quay </a:t>
            </a:r>
            <a:r>
              <a:rPr lang="en-US" sz="2000" i="1" dirty="0" err="1">
                <a:solidFill>
                  <a:schemeClr val="tx1"/>
                </a:solidFill>
                <a:latin typeface="Tahoma" pitchFamily="34" charset="0"/>
                <a:cs typeface="Tahoma" pitchFamily="34" charset="0"/>
              </a:rPr>
              <a:t>năm</a:t>
            </a:r>
            <a:r>
              <a:rPr lang="en-US" sz="2000" i="1" dirty="0">
                <a:solidFill>
                  <a:schemeClr val="tx1"/>
                </a:solidFill>
                <a:latin typeface="Tahoma" pitchFamily="34" charset="0"/>
                <a:cs typeface="Tahoma" pitchFamily="34" charset="0"/>
              </a:rPr>
              <a:t> </a:t>
            </a:r>
            <a:r>
              <a:rPr lang="en-US" sz="2000" i="1" dirty="0" err="1">
                <a:solidFill>
                  <a:schemeClr val="tx1"/>
                </a:solidFill>
                <a:latin typeface="Tahoma" pitchFamily="34" charset="0"/>
                <a:cs typeface="Tahoma" pitchFamily="34" charset="0"/>
              </a:rPr>
              <a:t>ngoái</a:t>
            </a:r>
            <a:endParaRPr lang="en-US" sz="2000" i="1" dirty="0">
              <a:solidFill>
                <a:schemeClr val="tx1"/>
              </a:solidFill>
              <a:latin typeface="Tahoma" pitchFamily="34" charset="0"/>
              <a:ea typeface="ＭＳ Ｐゴシック" pitchFamily="34" charset="-128"/>
              <a:cs typeface="Tahoma" pitchFamily="34" charset="0"/>
            </a:endParaRPr>
          </a:p>
        </p:txBody>
      </p:sp>
      <p:sp>
        <p:nvSpPr>
          <p:cNvPr id="9" name="Rounded Rectangle 8"/>
          <p:cNvSpPr/>
          <p:nvPr/>
        </p:nvSpPr>
        <p:spPr>
          <a:xfrm>
            <a:off x="1335419" y="5498187"/>
            <a:ext cx="8534400" cy="83820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r>
              <a:rPr lang="ja-JP" altLang="en-US" sz="2800" dirty="0">
                <a:latin typeface="NtMotoyaKyotai" pitchFamily="18" charset="-128"/>
                <a:ea typeface="NtMotoyaKyotai" pitchFamily="18" charset="-128"/>
              </a:rPr>
              <a:t>社長は　新しい　プロジェクトについて　説明するところですから、静かにしてください。</a:t>
            </a:r>
            <a:endParaRPr lang="en-US" sz="2800" dirty="0">
              <a:latin typeface="NtMotoyaKyotai" pitchFamily="18" charset="-128"/>
              <a:ea typeface="NtMotoyaKyotai" pitchFamily="18" charset="-128"/>
            </a:endParaRPr>
          </a:p>
        </p:txBody>
      </p:sp>
      <p:sp>
        <p:nvSpPr>
          <p:cNvPr id="13" name="Rounded Rectangle 12"/>
          <p:cNvSpPr/>
          <p:nvPr/>
        </p:nvSpPr>
        <p:spPr>
          <a:xfrm>
            <a:off x="902044" y="6343626"/>
            <a:ext cx="8099425" cy="401637"/>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lgn="ctr">
              <a:defRPr/>
            </a:pPr>
            <a:r>
              <a:rPr lang="en-US" altLang="ja-JP" sz="2000" i="1" dirty="0" err="1">
                <a:solidFill>
                  <a:schemeClr val="tx1"/>
                </a:solidFill>
                <a:latin typeface="Tahoma" pitchFamily="34" charset="0"/>
                <a:cs typeface="Tahoma" pitchFamily="34" charset="0"/>
              </a:rPr>
              <a:t>Vì</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Giám</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đốc</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chuẩn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bị</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giải</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thích</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về</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dự</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án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mới</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nên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hãy</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yên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lặng</a:t>
            </a:r>
            <a:r>
              <a:rPr lang="en-US" altLang="ja-JP" sz="2000" i="1" dirty="0">
                <a:solidFill>
                  <a:schemeClr val="tx1"/>
                </a:solidFill>
                <a:latin typeface="Tahoma" pitchFamily="34" charset="0"/>
                <a:cs typeface="Tahoma" pitchFamily="34" charset="0"/>
              </a:rPr>
              <a:t>.</a:t>
            </a:r>
            <a:endParaRPr lang="en-US" sz="2000" i="1" dirty="0">
              <a:solidFill>
                <a:schemeClr val="tx1"/>
              </a:solidFill>
              <a:latin typeface="Tahoma" pitchFamily="34" charset="0"/>
              <a:ea typeface="ＭＳ Ｐゴシック" pitchFamily="34" charset="-128"/>
              <a:cs typeface="Tahoma" pitchFamily="34" charset="0"/>
            </a:endParaRPr>
          </a:p>
        </p:txBody>
      </p:sp>
      <p:pic>
        <p:nvPicPr>
          <p:cNvPr id="10" name="Picture 9"/>
          <p:cNvPicPr>
            <a:picLocks noChangeAspect="1"/>
          </p:cNvPicPr>
          <p:nvPr/>
        </p:nvPicPr>
        <p:blipFill>
          <a:blip r:embed="rId2"/>
          <a:stretch>
            <a:fillRect/>
          </a:stretch>
        </p:blipFill>
        <p:spPr>
          <a:xfrm>
            <a:off x="9709745" y="324123"/>
            <a:ext cx="2230836" cy="1368040"/>
          </a:xfrm>
          <a:prstGeom prst="rect">
            <a:avLst/>
          </a:prstGeom>
          <a:ln>
            <a:noFill/>
          </a:ln>
          <a:effectLst>
            <a:softEdge rad="112500"/>
          </a:effectLst>
        </p:spPr>
      </p:pic>
    </p:spTree>
    <p:extLst>
      <p:ext uri="{BB962C8B-B14F-4D97-AF65-F5344CB8AC3E}">
        <p14:creationId xmlns:p14="http://schemas.microsoft.com/office/powerpoint/2010/main" val="2071784981"/>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1000"/>
                                        <p:tgtEl>
                                          <p:spTgt spid="9"/>
                                        </p:tgtEl>
                                      </p:cBhvr>
                                    </p:animEffect>
                                    <p:anim calcmode="lin" valueType="num">
                                      <p:cBhvr>
                                        <p:cTn id="36" dur="1000" fill="hold"/>
                                        <p:tgtEl>
                                          <p:spTgt spid="9"/>
                                        </p:tgtEl>
                                        <p:attrNameLst>
                                          <p:attrName>ppt_x</p:attrName>
                                        </p:attrNameLst>
                                      </p:cBhvr>
                                      <p:tavLst>
                                        <p:tav tm="0">
                                          <p:val>
                                            <p:strVal val="#ppt_x"/>
                                          </p:val>
                                        </p:tav>
                                        <p:tav tm="100000">
                                          <p:val>
                                            <p:strVal val="#ppt_x"/>
                                          </p:val>
                                        </p:tav>
                                      </p:tavLst>
                                    </p:anim>
                                    <p:anim calcmode="lin" valueType="num">
                                      <p:cBhvr>
                                        <p:cTn id="3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animBg="1"/>
      <p:bldP spid="8" grpId="0"/>
      <p:bldP spid="9" grpId="0" animBg="1"/>
      <p:bldP spid="1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p:cNvSpPr/>
          <p:nvPr/>
        </p:nvSpPr>
        <p:spPr>
          <a:xfrm>
            <a:off x="1403945" y="1857892"/>
            <a:ext cx="8647113" cy="838200"/>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今　晩ご飯を　準備しているところです。</a:t>
            </a:r>
            <a:endParaRPr lang="en-US" sz="3200" dirty="0">
              <a:latin typeface="NtMotoyaKyotai" pitchFamily="18" charset="-128"/>
              <a:ea typeface="NtMotoyaKyotai" pitchFamily="18" charset="-128"/>
            </a:endParaRPr>
          </a:p>
        </p:txBody>
      </p:sp>
      <p:sp>
        <p:nvSpPr>
          <p:cNvPr id="6" name="Rounded Rectangle 5"/>
          <p:cNvSpPr/>
          <p:nvPr/>
        </p:nvSpPr>
        <p:spPr>
          <a:xfrm>
            <a:off x="1784944" y="2726254"/>
            <a:ext cx="6172200" cy="304800"/>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a:solidFill>
                  <a:schemeClr val="tx1"/>
                </a:solidFill>
                <a:latin typeface="Tahoma" pitchFamily="34" charset="0"/>
                <a:cs typeface="Tahoma" pitchFamily="34" charset="0"/>
              </a:rPr>
              <a:t>Bây</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giờ</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tôi</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đang</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trong</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lúc</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chuẩn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bị</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bữa</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tối</a:t>
            </a:r>
            <a:r>
              <a:rPr lang="en-US" altLang="ja-JP" sz="2000" i="1" dirty="0">
                <a:solidFill>
                  <a:schemeClr val="tx1"/>
                </a:solidFill>
                <a:latin typeface="Tahoma" pitchFamily="34" charset="0"/>
                <a:cs typeface="Tahoma" pitchFamily="34" charset="0"/>
              </a:rPr>
              <a:t>.</a:t>
            </a:r>
            <a:endParaRPr lang="en-US" sz="2000" i="1" dirty="0">
              <a:solidFill>
                <a:schemeClr val="tx1"/>
              </a:solidFill>
              <a:latin typeface="Tahoma" pitchFamily="34" charset="0"/>
              <a:ea typeface="ＭＳ Ｐゴシック" pitchFamily="34" charset="-128"/>
              <a:cs typeface="Tahoma" pitchFamily="34" charset="0"/>
            </a:endParaRPr>
          </a:p>
        </p:txBody>
      </p:sp>
      <p:sp>
        <p:nvSpPr>
          <p:cNvPr id="7" name="Rounded Rectangle 6"/>
          <p:cNvSpPr/>
          <p:nvPr/>
        </p:nvSpPr>
        <p:spPr>
          <a:xfrm>
            <a:off x="1378545" y="3488255"/>
            <a:ext cx="8647113" cy="1025525"/>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今　相手会社が　今朝　送ってくれた部品を　数えているところです。</a:t>
            </a:r>
            <a:endParaRPr lang="en-US" sz="3200" dirty="0">
              <a:latin typeface="NtMotoyaKyotai" pitchFamily="18" charset="-128"/>
              <a:ea typeface="NtMotoyaKyotai" pitchFamily="18" charset="-128"/>
            </a:endParaRPr>
          </a:p>
        </p:txBody>
      </p:sp>
      <p:sp>
        <p:nvSpPr>
          <p:cNvPr id="8" name="Rounded Rectangle 7"/>
          <p:cNvSpPr/>
          <p:nvPr/>
        </p:nvSpPr>
        <p:spPr>
          <a:xfrm>
            <a:off x="1476671" y="4361379"/>
            <a:ext cx="9226413" cy="650875"/>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a:solidFill>
                  <a:schemeClr val="tx1"/>
                </a:solidFill>
                <a:latin typeface="Tahoma" pitchFamily="34" charset="0"/>
                <a:cs typeface="Tahoma" pitchFamily="34" charset="0"/>
              </a:rPr>
              <a:t>Bây</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giờ</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tôi</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đang</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trong</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lúc</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đếm</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số</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linh</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kiện</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mà</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công</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ty</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đối</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tác</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gửi</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sáng</a:t>
            </a:r>
            <a:r>
              <a:rPr lang="en-US" altLang="ja-JP" sz="2000" i="1" dirty="0">
                <a:solidFill>
                  <a:schemeClr val="tx1"/>
                </a:solidFill>
                <a:latin typeface="Tahoma" pitchFamily="34" charset="0"/>
                <a:cs typeface="Tahoma" pitchFamily="34" charset="0"/>
              </a:rPr>
              <a:t> nay.</a:t>
            </a:r>
            <a:endParaRPr lang="en-US" sz="2000" i="1" dirty="0">
              <a:solidFill>
                <a:schemeClr val="tx1"/>
              </a:solidFill>
              <a:latin typeface="Tahoma" pitchFamily="34" charset="0"/>
              <a:ea typeface="ＭＳ Ｐゴシック" pitchFamily="34" charset="-128"/>
              <a:cs typeface="Tahoma" pitchFamily="34" charset="0"/>
            </a:endParaRPr>
          </a:p>
        </p:txBody>
      </p:sp>
      <p:sp>
        <p:nvSpPr>
          <p:cNvPr id="9" name="Rounded Rectangle 8"/>
          <p:cNvSpPr/>
          <p:nvPr/>
        </p:nvSpPr>
        <p:spPr>
          <a:xfrm>
            <a:off x="1403945" y="5458103"/>
            <a:ext cx="8266112" cy="1025525"/>
          </a:xfrm>
          <a:prstGeom prst="roundRect">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これは　私が　スキーをしているところを　</a:t>
            </a:r>
            <a:endParaRPr lang="en-US" altLang="ja-JP" sz="3200" dirty="0">
              <a:latin typeface="NtMotoyaKyotai" pitchFamily="18" charset="-128"/>
              <a:ea typeface="NtMotoyaKyotai" pitchFamily="18" charset="-128"/>
            </a:endParaRPr>
          </a:p>
          <a:p>
            <a:pPr algn="ctr">
              <a:defRPr/>
            </a:pPr>
            <a:r>
              <a:rPr lang="ja-JP" altLang="en-US" sz="3200" dirty="0">
                <a:latin typeface="NtMotoyaKyotai" pitchFamily="18" charset="-128"/>
                <a:ea typeface="NtMotoyaKyotai" pitchFamily="18" charset="-128"/>
              </a:rPr>
              <a:t>とった写真です。</a:t>
            </a:r>
            <a:endParaRPr lang="en-US" sz="3200" dirty="0">
              <a:latin typeface="NtMotoyaKyotai" pitchFamily="18" charset="-128"/>
              <a:ea typeface="NtMotoyaKyotai" pitchFamily="18" charset="-128"/>
            </a:endParaRPr>
          </a:p>
        </p:txBody>
      </p:sp>
      <p:sp>
        <p:nvSpPr>
          <p:cNvPr id="13" name="Rounded Rectangle 12"/>
          <p:cNvSpPr/>
          <p:nvPr/>
        </p:nvSpPr>
        <p:spPr>
          <a:xfrm>
            <a:off x="1748432" y="6536254"/>
            <a:ext cx="6970712" cy="304800"/>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a:solidFill>
                  <a:schemeClr val="tx1"/>
                </a:solidFill>
                <a:latin typeface="Tahoma" pitchFamily="34" charset="0"/>
                <a:cs typeface="Tahoma" pitchFamily="34" charset="0"/>
              </a:rPr>
              <a:t>Đây</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là</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bức</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ảnh</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chụp</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lúc</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tôi</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đang</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trong</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lúc</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trượt</a:t>
            </a:r>
            <a:r>
              <a:rPr lang="en-US" altLang="ja-JP" sz="2000" i="1" dirty="0">
                <a:solidFill>
                  <a:schemeClr val="tx1"/>
                </a:solidFill>
                <a:latin typeface="Tahoma" pitchFamily="34" charset="0"/>
                <a:cs typeface="Tahoma" pitchFamily="34" charset="0"/>
              </a:rPr>
              <a:t> </a:t>
            </a:r>
            <a:r>
              <a:rPr lang="en-US" altLang="ja-JP" sz="2000" i="1" dirty="0" err="1">
                <a:solidFill>
                  <a:schemeClr val="tx1"/>
                </a:solidFill>
                <a:latin typeface="Tahoma" pitchFamily="34" charset="0"/>
                <a:cs typeface="Tahoma" pitchFamily="34" charset="0"/>
              </a:rPr>
              <a:t>tuyết</a:t>
            </a:r>
            <a:r>
              <a:rPr lang="en-US" altLang="ja-JP" sz="2000" i="1" dirty="0">
                <a:solidFill>
                  <a:schemeClr val="tx1"/>
                </a:solidFill>
                <a:latin typeface="Tahoma" pitchFamily="34" charset="0"/>
                <a:cs typeface="Tahoma" pitchFamily="34" charset="0"/>
              </a:rPr>
              <a:t>.</a:t>
            </a:r>
            <a:endParaRPr lang="en-US" sz="2000" i="1" dirty="0">
              <a:solidFill>
                <a:schemeClr val="tx1"/>
              </a:solidFill>
              <a:latin typeface="Tahoma" pitchFamily="34" charset="0"/>
              <a:ea typeface="ＭＳ Ｐゴシック" pitchFamily="34" charset="-128"/>
              <a:cs typeface="Tahoma" pitchFamily="34" charset="0"/>
            </a:endParaRPr>
          </a:p>
        </p:txBody>
      </p:sp>
      <p:pic>
        <p:nvPicPr>
          <p:cNvPr id="10" name="Picture 9"/>
          <p:cNvPicPr>
            <a:picLocks noChangeAspect="1"/>
          </p:cNvPicPr>
          <p:nvPr/>
        </p:nvPicPr>
        <p:blipFill>
          <a:blip r:embed="rId2"/>
          <a:stretch>
            <a:fillRect/>
          </a:stretch>
        </p:blipFill>
        <p:spPr>
          <a:xfrm>
            <a:off x="9709745" y="324123"/>
            <a:ext cx="2230836" cy="1368040"/>
          </a:xfrm>
          <a:prstGeom prst="rect">
            <a:avLst/>
          </a:prstGeom>
          <a:ln>
            <a:noFill/>
          </a:ln>
          <a:effectLst>
            <a:softEdge rad="112500"/>
          </a:effectLst>
        </p:spPr>
      </p:pic>
    </p:spTree>
    <p:extLst>
      <p:ext uri="{BB962C8B-B14F-4D97-AF65-F5344CB8AC3E}">
        <p14:creationId xmlns:p14="http://schemas.microsoft.com/office/powerpoint/2010/main" val="3719917866"/>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1000"/>
                                        <p:tgtEl>
                                          <p:spTgt spid="9"/>
                                        </p:tgtEl>
                                      </p:cBhvr>
                                    </p:animEffect>
                                    <p:anim calcmode="lin" valueType="num">
                                      <p:cBhvr>
                                        <p:cTn id="36" dur="1000" fill="hold"/>
                                        <p:tgtEl>
                                          <p:spTgt spid="9"/>
                                        </p:tgtEl>
                                        <p:attrNameLst>
                                          <p:attrName>ppt_x</p:attrName>
                                        </p:attrNameLst>
                                      </p:cBhvr>
                                      <p:tavLst>
                                        <p:tav tm="0">
                                          <p:val>
                                            <p:strVal val="#ppt_x"/>
                                          </p:val>
                                        </p:tav>
                                        <p:tav tm="100000">
                                          <p:val>
                                            <p:strVal val="#ppt_x"/>
                                          </p:val>
                                        </p:tav>
                                      </p:tavLst>
                                    </p:anim>
                                    <p:anim calcmode="lin" valueType="num">
                                      <p:cBhvr>
                                        <p:cTn id="3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6" grpId="0"/>
      <p:bldP spid="7" grpId="0" animBg="1"/>
      <p:bldP spid="8" grpId="0"/>
      <p:bldP spid="9" grpId="0" animBg="1"/>
      <p:bldP spid="1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917574" y="2146033"/>
            <a:ext cx="8486775" cy="9906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飛行機は　着いたところですから、</a:t>
            </a:r>
            <a:endParaRPr lang="en-US" altLang="ja-JP" sz="3200" dirty="0">
              <a:latin typeface="NtMotoyaKyotai" pitchFamily="18" charset="-128"/>
              <a:ea typeface="NtMotoyaKyotai" pitchFamily="18" charset="-128"/>
            </a:endParaRPr>
          </a:p>
          <a:p>
            <a:pPr algn="ctr">
              <a:defRPr/>
            </a:pPr>
            <a:r>
              <a:rPr lang="ja-JP" altLang="en-US" sz="3200" dirty="0">
                <a:latin typeface="NtMotoyaKyotai" pitchFamily="18" charset="-128"/>
                <a:ea typeface="NtMotoyaKyotai" pitchFamily="18" charset="-128"/>
              </a:rPr>
              <a:t>急がなくてもいいですよ</a:t>
            </a:r>
            <a:endParaRPr lang="en-US" sz="3200" dirty="0">
              <a:latin typeface="NtMotoyaKyotai" pitchFamily="18" charset="-128"/>
              <a:ea typeface="NtMotoyaKyotai" pitchFamily="18" charset="-128"/>
            </a:endParaRPr>
          </a:p>
        </p:txBody>
      </p:sp>
      <p:sp>
        <p:nvSpPr>
          <p:cNvPr id="8" name="Rounded Rectangle 7"/>
          <p:cNvSpPr/>
          <p:nvPr/>
        </p:nvSpPr>
        <p:spPr>
          <a:xfrm>
            <a:off x="1086558" y="1812727"/>
            <a:ext cx="6172200" cy="304800"/>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Máy</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bay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vừa</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mới</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đến</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nơi</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nên</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không</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cần</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vội</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đâu</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a:t>
            </a:r>
            <a:endParaRPr lang="en-US" sz="2000" i="1" dirty="0">
              <a:ln w="0"/>
              <a:solidFill>
                <a:schemeClr val="tx1"/>
              </a:solidFill>
              <a:effectLst>
                <a:outerShdw blurRad="38100" dist="19050" dir="2700000" algn="tl" rotWithShape="0">
                  <a:schemeClr val="dk1">
                    <a:alpha val="40000"/>
                  </a:schemeClr>
                </a:outerShdw>
              </a:effectLst>
              <a:latin typeface="Tahoma" pitchFamily="34" charset="0"/>
              <a:ea typeface="ＭＳ Ｐゴシック" pitchFamily="34" charset="-128"/>
              <a:cs typeface="Tahoma" pitchFamily="34" charset="0"/>
            </a:endParaRPr>
          </a:p>
        </p:txBody>
      </p:sp>
      <p:sp>
        <p:nvSpPr>
          <p:cNvPr id="9" name="Rounded Rectangle 8"/>
          <p:cNvSpPr/>
          <p:nvPr/>
        </p:nvSpPr>
        <p:spPr>
          <a:xfrm>
            <a:off x="905367" y="3524387"/>
            <a:ext cx="8486775" cy="10668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たった今　会議が終わったところですが、今来たら、社長に会えるかもしれません。</a:t>
            </a:r>
            <a:endParaRPr lang="en-US" sz="3200" dirty="0">
              <a:latin typeface="NtMotoyaKyotai" pitchFamily="18" charset="-128"/>
              <a:ea typeface="NtMotoyaKyotai" pitchFamily="18" charset="-128"/>
            </a:endParaRPr>
          </a:p>
        </p:txBody>
      </p:sp>
      <p:sp>
        <p:nvSpPr>
          <p:cNvPr id="13" name="Rounded Rectangle 12"/>
          <p:cNvSpPr/>
          <p:nvPr/>
        </p:nvSpPr>
        <p:spPr>
          <a:xfrm>
            <a:off x="917574" y="3098212"/>
            <a:ext cx="10502557" cy="566738"/>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Cuộc</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họp</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vừa</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kết</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thúc</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nhưng</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bây</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giờ</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đến</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thì</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có</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thể</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gặp</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được</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GĐ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cũng</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không</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biết</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chừng</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a:t>
            </a:r>
            <a:endParaRPr lang="en-US" sz="2000" i="1" dirty="0">
              <a:ln w="0"/>
              <a:solidFill>
                <a:schemeClr val="tx1"/>
              </a:solidFill>
              <a:effectLst>
                <a:outerShdw blurRad="38100" dist="19050" dir="2700000" algn="tl" rotWithShape="0">
                  <a:schemeClr val="dk1">
                    <a:alpha val="40000"/>
                  </a:schemeClr>
                </a:outerShdw>
              </a:effectLst>
              <a:latin typeface="Tahoma" pitchFamily="34" charset="0"/>
              <a:ea typeface="ＭＳ Ｐゴシック" pitchFamily="34" charset="-128"/>
              <a:cs typeface="Tahoma" pitchFamily="34" charset="0"/>
            </a:endParaRPr>
          </a:p>
        </p:txBody>
      </p:sp>
      <p:sp>
        <p:nvSpPr>
          <p:cNvPr id="14" name="Rounded Rectangle 13"/>
          <p:cNvSpPr/>
          <p:nvPr/>
        </p:nvSpPr>
        <p:spPr>
          <a:xfrm>
            <a:off x="905367" y="5068059"/>
            <a:ext cx="5704983" cy="6096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おそくなって、すみません。</a:t>
            </a:r>
            <a:endParaRPr lang="en-US" sz="3200" dirty="0">
              <a:latin typeface="NtMotoyaKyotai" pitchFamily="18" charset="-128"/>
              <a:ea typeface="NtMotoyaKyotai" pitchFamily="18" charset="-128"/>
            </a:endParaRPr>
          </a:p>
        </p:txBody>
      </p:sp>
      <p:sp>
        <p:nvSpPr>
          <p:cNvPr id="15" name="Rounded Rectangle 14"/>
          <p:cNvSpPr/>
          <p:nvPr/>
        </p:nvSpPr>
        <p:spPr>
          <a:xfrm>
            <a:off x="7212036" y="4998176"/>
            <a:ext cx="2648338" cy="448703"/>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Xin</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lỗi</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tôi</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đến</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muộn</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a:t>
            </a:r>
            <a:endParaRPr lang="en-US" sz="2000" i="1" dirty="0">
              <a:ln w="0"/>
              <a:solidFill>
                <a:schemeClr val="tx1"/>
              </a:solidFill>
              <a:effectLst>
                <a:outerShdw blurRad="38100" dist="19050" dir="2700000" algn="tl" rotWithShape="0">
                  <a:schemeClr val="dk1">
                    <a:alpha val="40000"/>
                  </a:schemeClr>
                </a:outerShdw>
              </a:effectLst>
              <a:latin typeface="Tahoma" pitchFamily="34" charset="0"/>
              <a:ea typeface="ＭＳ Ｐゴシック" pitchFamily="34" charset="-128"/>
              <a:cs typeface="Tahoma" pitchFamily="34" charset="0"/>
            </a:endParaRPr>
          </a:p>
        </p:txBody>
      </p:sp>
      <p:sp>
        <p:nvSpPr>
          <p:cNvPr id="20" name="Rounded Rectangle 19"/>
          <p:cNvSpPr/>
          <p:nvPr/>
        </p:nvSpPr>
        <p:spPr>
          <a:xfrm>
            <a:off x="905367" y="5924413"/>
            <a:ext cx="8639175" cy="7620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lgn="ctr">
              <a:defRPr/>
            </a:pPr>
            <a:r>
              <a:rPr lang="ja-JP" altLang="en-US" sz="3200" dirty="0">
                <a:latin typeface="NtMotoyaKyotai" pitchFamily="18" charset="-128"/>
                <a:ea typeface="NtMotoyaKyotai" pitchFamily="18" charset="-128"/>
              </a:rPr>
              <a:t>だいじょうぶです。私も　来たところです。</a:t>
            </a:r>
            <a:endParaRPr lang="en-US" sz="3200" dirty="0">
              <a:latin typeface="NtMotoyaKyotai" pitchFamily="18" charset="-128"/>
              <a:ea typeface="NtMotoyaKyotai" pitchFamily="18" charset="-128"/>
            </a:endParaRPr>
          </a:p>
        </p:txBody>
      </p:sp>
      <p:sp>
        <p:nvSpPr>
          <p:cNvPr id="21" name="Rounded Rectangle 20"/>
          <p:cNvSpPr/>
          <p:nvPr/>
        </p:nvSpPr>
        <p:spPr>
          <a:xfrm>
            <a:off x="7212036" y="5562600"/>
            <a:ext cx="4979964" cy="333307"/>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Không</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sao</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đâu</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Tôi</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cũng</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vừa</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đến</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thôi</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mà</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a:t>
            </a:r>
            <a:endParaRPr lang="en-US" sz="2000" i="1" dirty="0">
              <a:ln w="0"/>
              <a:solidFill>
                <a:schemeClr val="tx1"/>
              </a:solidFill>
              <a:effectLst>
                <a:outerShdw blurRad="38100" dist="19050" dir="2700000" algn="tl" rotWithShape="0">
                  <a:schemeClr val="dk1">
                    <a:alpha val="40000"/>
                  </a:schemeClr>
                </a:outerShdw>
              </a:effectLst>
              <a:latin typeface="Tahoma" pitchFamily="34" charset="0"/>
              <a:ea typeface="ＭＳ Ｐゴシック" pitchFamily="34" charset="-128"/>
              <a:cs typeface="Tahoma" pitchFamily="34" charset="0"/>
            </a:endParaRPr>
          </a:p>
        </p:txBody>
      </p:sp>
      <p:pic>
        <p:nvPicPr>
          <p:cNvPr id="11" name="Picture 10"/>
          <p:cNvPicPr>
            <a:picLocks noChangeAspect="1"/>
          </p:cNvPicPr>
          <p:nvPr/>
        </p:nvPicPr>
        <p:blipFill>
          <a:blip r:embed="rId2"/>
          <a:stretch>
            <a:fillRect/>
          </a:stretch>
        </p:blipFill>
        <p:spPr>
          <a:xfrm>
            <a:off x="9709745" y="324123"/>
            <a:ext cx="2230836" cy="1368040"/>
          </a:xfrm>
          <a:prstGeom prst="rect">
            <a:avLst/>
          </a:prstGeom>
          <a:ln>
            <a:noFill/>
          </a:ln>
          <a:effectLst>
            <a:softEdge rad="112500"/>
          </a:effectLst>
        </p:spPr>
      </p:pic>
    </p:spTree>
    <p:extLst>
      <p:ext uri="{BB962C8B-B14F-4D97-AF65-F5344CB8AC3E}">
        <p14:creationId xmlns:p14="http://schemas.microsoft.com/office/powerpoint/2010/main" val="1314866872"/>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1000"/>
                                        <p:tgtEl>
                                          <p:spTgt spid="13"/>
                                        </p:tgtEl>
                                      </p:cBhvr>
                                    </p:animEffect>
                                    <p:anim calcmode="lin" valueType="num">
                                      <p:cBhvr>
                                        <p:cTn id="29" dur="1000" fill="hold"/>
                                        <p:tgtEl>
                                          <p:spTgt spid="13"/>
                                        </p:tgtEl>
                                        <p:attrNameLst>
                                          <p:attrName>ppt_x</p:attrName>
                                        </p:attrNameLst>
                                      </p:cBhvr>
                                      <p:tavLst>
                                        <p:tav tm="0">
                                          <p:val>
                                            <p:strVal val="#ppt_x"/>
                                          </p:val>
                                        </p:tav>
                                        <p:tav tm="100000">
                                          <p:val>
                                            <p:strVal val="#ppt_x"/>
                                          </p:val>
                                        </p:tav>
                                      </p:tavLst>
                                    </p:anim>
                                    <p:anim calcmode="lin" valueType="num">
                                      <p:cBhvr>
                                        <p:cTn id="3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1000"/>
                                        <p:tgtEl>
                                          <p:spTgt spid="15"/>
                                        </p:tgtEl>
                                      </p:cBhvr>
                                    </p:animEffect>
                                    <p:anim calcmode="lin" valueType="num">
                                      <p:cBhvr>
                                        <p:cTn id="36" dur="1000" fill="hold"/>
                                        <p:tgtEl>
                                          <p:spTgt spid="15"/>
                                        </p:tgtEl>
                                        <p:attrNameLst>
                                          <p:attrName>ppt_x</p:attrName>
                                        </p:attrNameLst>
                                      </p:cBhvr>
                                      <p:tavLst>
                                        <p:tav tm="0">
                                          <p:val>
                                            <p:strVal val="#ppt_x"/>
                                          </p:val>
                                        </p:tav>
                                        <p:tav tm="100000">
                                          <p:val>
                                            <p:strVal val="#ppt_x"/>
                                          </p:val>
                                        </p:tav>
                                      </p:tavLst>
                                    </p:anim>
                                    <p:anim calcmode="lin" valueType="num">
                                      <p:cBhvr>
                                        <p:cTn id="37" dur="1000" fill="hold"/>
                                        <p:tgtEl>
                                          <p:spTgt spid="15"/>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1000"/>
                                        <p:tgtEl>
                                          <p:spTgt spid="21"/>
                                        </p:tgtEl>
                                      </p:cBhvr>
                                    </p:animEffect>
                                    <p:anim calcmode="lin" valueType="num">
                                      <p:cBhvr>
                                        <p:cTn id="41" dur="1000" fill="hold"/>
                                        <p:tgtEl>
                                          <p:spTgt spid="21"/>
                                        </p:tgtEl>
                                        <p:attrNameLst>
                                          <p:attrName>ppt_x</p:attrName>
                                        </p:attrNameLst>
                                      </p:cBhvr>
                                      <p:tavLst>
                                        <p:tav tm="0">
                                          <p:val>
                                            <p:strVal val="#ppt_x"/>
                                          </p:val>
                                        </p:tav>
                                        <p:tav tm="100000">
                                          <p:val>
                                            <p:strVal val="#ppt_x"/>
                                          </p:val>
                                        </p:tav>
                                      </p:tavLst>
                                    </p:anim>
                                    <p:anim calcmode="lin" valueType="num">
                                      <p:cBhvr>
                                        <p:cTn id="42"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43" fill="hold" nodeType="clickPar">
                      <p:stCondLst>
                        <p:cond delay="indefinite"/>
                      </p:stCondLst>
                      <p:childTnLst>
                        <p:par>
                          <p:cTn id="44" fill="hold" nodeType="withGroup">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1000"/>
                                        <p:tgtEl>
                                          <p:spTgt spid="14"/>
                                        </p:tgtEl>
                                      </p:cBhvr>
                                    </p:animEffect>
                                    <p:anim calcmode="lin" valueType="num">
                                      <p:cBhvr>
                                        <p:cTn id="48" dur="1000" fill="hold"/>
                                        <p:tgtEl>
                                          <p:spTgt spid="14"/>
                                        </p:tgtEl>
                                        <p:attrNameLst>
                                          <p:attrName>ppt_x</p:attrName>
                                        </p:attrNameLst>
                                      </p:cBhvr>
                                      <p:tavLst>
                                        <p:tav tm="0">
                                          <p:val>
                                            <p:strVal val="#ppt_x"/>
                                          </p:val>
                                        </p:tav>
                                        <p:tav tm="100000">
                                          <p:val>
                                            <p:strVal val="#ppt_x"/>
                                          </p:val>
                                        </p:tav>
                                      </p:tavLst>
                                    </p:anim>
                                    <p:anim calcmode="lin" valueType="num">
                                      <p:cBhvr>
                                        <p:cTn id="4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50" fill="hold" nodeType="clickPar">
                      <p:stCondLst>
                        <p:cond delay="indefinite"/>
                      </p:stCondLst>
                      <p:childTnLst>
                        <p:par>
                          <p:cTn id="51" fill="hold" nodeType="withGroup">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1000"/>
                                        <p:tgtEl>
                                          <p:spTgt spid="20"/>
                                        </p:tgtEl>
                                      </p:cBhvr>
                                    </p:animEffect>
                                    <p:anim calcmode="lin" valueType="num">
                                      <p:cBhvr>
                                        <p:cTn id="55" dur="1000" fill="hold"/>
                                        <p:tgtEl>
                                          <p:spTgt spid="20"/>
                                        </p:tgtEl>
                                        <p:attrNameLst>
                                          <p:attrName>ppt_x</p:attrName>
                                        </p:attrNameLst>
                                      </p:cBhvr>
                                      <p:tavLst>
                                        <p:tav tm="0">
                                          <p:val>
                                            <p:strVal val="#ppt_x"/>
                                          </p:val>
                                        </p:tav>
                                        <p:tav tm="100000">
                                          <p:val>
                                            <p:strVal val="#ppt_x"/>
                                          </p:val>
                                        </p:tav>
                                      </p:tavLst>
                                    </p:anim>
                                    <p:anim calcmode="lin" valueType="num">
                                      <p:cBhvr>
                                        <p:cTn id="56"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animBg="1"/>
      <p:bldP spid="13" grpId="0"/>
      <p:bldP spid="14" grpId="0" animBg="1"/>
      <p:bldP spid="15" grpId="0"/>
      <p:bldP spid="20" grpId="0" animBg="1"/>
      <p:bldP spid="21"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entagon 8"/>
          <p:cNvSpPr/>
          <p:nvPr/>
        </p:nvSpPr>
        <p:spPr>
          <a:xfrm rot="21241591">
            <a:off x="1795937" y="534830"/>
            <a:ext cx="5944829" cy="1143000"/>
          </a:xfrm>
          <a:prstGeom prst="homePlate">
            <a:avLst/>
          </a:prstGeom>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US" sz="2000" dirty="0" err="1"/>
              <a:t>Mẫu</a:t>
            </a:r>
            <a:r>
              <a:rPr lang="en-US" sz="2000" dirty="0"/>
              <a:t> </a:t>
            </a:r>
            <a:r>
              <a:rPr lang="en-US" sz="2000" dirty="0" err="1"/>
              <a:t>câu</a:t>
            </a:r>
            <a:r>
              <a:rPr lang="en-US" sz="2000" dirty="0"/>
              <a:t> </a:t>
            </a:r>
            <a:r>
              <a:rPr lang="en-US" sz="2000" dirty="0" err="1"/>
              <a:t>này</a:t>
            </a:r>
            <a:r>
              <a:rPr lang="en-US" sz="2000" dirty="0"/>
              <a:t> </a:t>
            </a:r>
            <a:r>
              <a:rPr lang="en-US" sz="2000" dirty="0" err="1"/>
              <a:t>không</a:t>
            </a:r>
            <a:r>
              <a:rPr lang="en-US" sz="2000" dirty="0"/>
              <a:t> </a:t>
            </a:r>
            <a:r>
              <a:rPr lang="en-US" sz="2000" dirty="0" err="1"/>
              <a:t>được</a:t>
            </a:r>
            <a:r>
              <a:rPr lang="en-US" sz="2000" dirty="0"/>
              <a:t> </a:t>
            </a:r>
            <a:r>
              <a:rPr lang="en-US" sz="2000" dirty="0" err="1"/>
              <a:t>dùng</a:t>
            </a:r>
            <a:r>
              <a:rPr lang="en-US" sz="2000" dirty="0"/>
              <a:t> </a:t>
            </a:r>
            <a:r>
              <a:rPr lang="en-US" sz="2000" dirty="0" err="1"/>
              <a:t>để</a:t>
            </a:r>
            <a:r>
              <a:rPr lang="en-US" sz="2000" dirty="0"/>
              <a:t> </a:t>
            </a:r>
            <a:r>
              <a:rPr lang="en-US" sz="2000" dirty="0" err="1"/>
              <a:t>hỏi</a:t>
            </a:r>
            <a:r>
              <a:rPr lang="en-US" sz="2000" dirty="0"/>
              <a:t> hay </a:t>
            </a:r>
            <a:r>
              <a:rPr lang="en-US" sz="2000" dirty="0" err="1"/>
              <a:t>để</a:t>
            </a:r>
            <a:r>
              <a:rPr lang="en-US" sz="2000" dirty="0"/>
              <a:t> </a:t>
            </a:r>
            <a:r>
              <a:rPr lang="en-US" sz="2000" dirty="0" err="1"/>
              <a:t>bắt</a:t>
            </a:r>
            <a:r>
              <a:rPr lang="en-US" sz="2000" dirty="0"/>
              <a:t> </a:t>
            </a:r>
            <a:r>
              <a:rPr lang="en-US" sz="2000" dirty="0" err="1"/>
              <a:t>đầu</a:t>
            </a:r>
            <a:r>
              <a:rPr lang="en-US" sz="2000" dirty="0"/>
              <a:t> 1 </a:t>
            </a:r>
            <a:r>
              <a:rPr lang="en-US" sz="2000" dirty="0" err="1"/>
              <a:t>câu</a:t>
            </a:r>
            <a:r>
              <a:rPr lang="en-US" sz="2000" dirty="0"/>
              <a:t> </a:t>
            </a:r>
            <a:r>
              <a:rPr lang="en-US" sz="2000" dirty="0" err="1"/>
              <a:t>chuyện</a:t>
            </a:r>
            <a:r>
              <a:rPr lang="en-US" sz="2000" dirty="0"/>
              <a:t> </a:t>
            </a:r>
            <a:r>
              <a:rPr lang="en-US" sz="2000" dirty="0" err="1"/>
              <a:t>mà</a:t>
            </a:r>
            <a:r>
              <a:rPr lang="en-US" sz="2000" dirty="0"/>
              <a:t> </a:t>
            </a:r>
            <a:r>
              <a:rPr lang="en-US" sz="2000" dirty="0" err="1"/>
              <a:t>được</a:t>
            </a:r>
            <a:r>
              <a:rPr lang="en-US" sz="2000" dirty="0"/>
              <a:t> </a:t>
            </a:r>
            <a:r>
              <a:rPr lang="en-US" sz="2000" dirty="0" err="1"/>
              <a:t>dùng</a:t>
            </a:r>
            <a:r>
              <a:rPr lang="en-US" sz="2000" dirty="0"/>
              <a:t> </a:t>
            </a:r>
            <a:r>
              <a:rPr lang="en-US" sz="2000" dirty="0" err="1"/>
              <a:t>để</a:t>
            </a:r>
            <a:r>
              <a:rPr lang="en-US" sz="2000" dirty="0"/>
              <a:t> </a:t>
            </a:r>
            <a:r>
              <a:rPr lang="en-US" sz="2000" dirty="0" err="1"/>
              <a:t>trả</a:t>
            </a:r>
            <a:r>
              <a:rPr lang="en-US" sz="2000" dirty="0"/>
              <a:t> </a:t>
            </a:r>
            <a:r>
              <a:rPr lang="en-US" sz="2000" dirty="0" err="1"/>
              <a:t>lời</a:t>
            </a:r>
            <a:r>
              <a:rPr lang="en-US" sz="2000" dirty="0"/>
              <a:t> </a:t>
            </a:r>
            <a:r>
              <a:rPr lang="en-US" sz="2000" dirty="0" err="1"/>
              <a:t>câu</a:t>
            </a:r>
            <a:r>
              <a:rPr lang="en-US" sz="2000" dirty="0"/>
              <a:t> </a:t>
            </a:r>
            <a:r>
              <a:rPr lang="en-US" sz="2000" dirty="0" err="1"/>
              <a:t>hỏi</a:t>
            </a:r>
            <a:r>
              <a:rPr lang="en-US" sz="2000" dirty="0"/>
              <a:t> </a:t>
            </a:r>
            <a:r>
              <a:rPr lang="en-US" sz="2000" dirty="0" err="1"/>
              <a:t>của</a:t>
            </a:r>
            <a:r>
              <a:rPr lang="en-US" sz="2000" dirty="0"/>
              <a:t> </a:t>
            </a:r>
            <a:r>
              <a:rPr lang="en-US" sz="2000" dirty="0" err="1"/>
              <a:t>người</a:t>
            </a:r>
            <a:r>
              <a:rPr lang="en-US" sz="2000" dirty="0"/>
              <a:t> </a:t>
            </a:r>
            <a:r>
              <a:rPr lang="en-US" sz="2000" dirty="0" err="1"/>
              <a:t>khác</a:t>
            </a:r>
            <a:r>
              <a:rPr lang="en-US" sz="2000" dirty="0"/>
              <a:t> </a:t>
            </a:r>
            <a:r>
              <a:rPr lang="en-US" sz="2000" dirty="0" err="1"/>
              <a:t>và</a:t>
            </a:r>
            <a:r>
              <a:rPr lang="en-US" sz="2000" dirty="0"/>
              <a:t> </a:t>
            </a:r>
            <a:r>
              <a:rPr lang="en-US" sz="2000" dirty="0" err="1"/>
              <a:t>giải</a:t>
            </a:r>
            <a:r>
              <a:rPr lang="en-US" sz="2000" dirty="0"/>
              <a:t> </a:t>
            </a:r>
            <a:r>
              <a:rPr lang="en-US" sz="2000" dirty="0" err="1"/>
              <a:t>thích</a:t>
            </a:r>
            <a:r>
              <a:rPr lang="en-US" sz="2000" dirty="0"/>
              <a:t> </a:t>
            </a:r>
            <a:r>
              <a:rPr lang="en-US" sz="2000" dirty="0" err="1"/>
              <a:t>tình</a:t>
            </a:r>
            <a:r>
              <a:rPr lang="en-US" sz="2000" dirty="0"/>
              <a:t> </a:t>
            </a:r>
            <a:r>
              <a:rPr lang="en-US" sz="2000" dirty="0" err="1"/>
              <a:t>trạng</a:t>
            </a:r>
            <a:r>
              <a:rPr lang="en-US" sz="2000" dirty="0"/>
              <a:t> </a:t>
            </a:r>
            <a:r>
              <a:rPr lang="en-US" sz="2000" dirty="0" err="1"/>
              <a:t>từ</a:t>
            </a:r>
            <a:r>
              <a:rPr lang="en-US" sz="2000" dirty="0"/>
              <a:t> </a:t>
            </a:r>
            <a:r>
              <a:rPr lang="en-US" sz="2000" dirty="0" err="1"/>
              <a:t>phía</a:t>
            </a:r>
            <a:r>
              <a:rPr lang="en-US" sz="2000" dirty="0"/>
              <a:t> </a:t>
            </a:r>
            <a:r>
              <a:rPr lang="en-US" sz="2000" dirty="0" err="1"/>
              <a:t>mình</a:t>
            </a:r>
            <a:endParaRPr lang="en-US" sz="2000" dirty="0"/>
          </a:p>
        </p:txBody>
      </p:sp>
      <p:sp>
        <p:nvSpPr>
          <p:cNvPr id="3" name="Rounded Rectangle 2"/>
          <p:cNvSpPr/>
          <p:nvPr/>
        </p:nvSpPr>
        <p:spPr>
          <a:xfrm rot="267845">
            <a:off x="8154595" y="241003"/>
            <a:ext cx="2306401" cy="762000"/>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ja-JP" sz="4400" dirty="0">
                <a:ln w="10160">
                  <a:solidFill>
                    <a:schemeClr val="accent1"/>
                  </a:solidFill>
                  <a:prstDash val="solid"/>
                </a:ln>
                <a:solidFill>
                  <a:srgbClr val="FFFFFF"/>
                </a:solidFill>
                <a:effectLst>
                  <a:outerShdw blurRad="38100" dist="32000" dir="5400000" algn="tl">
                    <a:srgbClr val="000000">
                      <a:alpha val="30000"/>
                    </a:srgbClr>
                  </a:outerShdw>
                </a:effectLst>
                <a:latin typeface="AR ESSENCE" pitchFamily="2" charset="0"/>
              </a:rPr>
              <a:t>NOTES</a:t>
            </a:r>
            <a:endParaRPr lang="en-US" sz="4400" dirty="0">
              <a:ln w="10160">
                <a:solidFill>
                  <a:schemeClr val="accent1"/>
                </a:solidFill>
                <a:prstDash val="solid"/>
              </a:ln>
              <a:solidFill>
                <a:srgbClr val="FFFFFF"/>
              </a:solidFill>
              <a:effectLst>
                <a:outerShdw blurRad="38100" dist="32000" dir="5400000" algn="tl">
                  <a:srgbClr val="000000">
                    <a:alpha val="30000"/>
                  </a:srgbClr>
                </a:outerShdw>
              </a:effectLst>
              <a:latin typeface="AR ESSENCE" pitchFamily="2" charset="0"/>
            </a:endParaRPr>
          </a:p>
        </p:txBody>
      </p:sp>
      <p:sp>
        <p:nvSpPr>
          <p:cNvPr id="2" name="Rounded Rectangle 1"/>
          <p:cNvSpPr/>
          <p:nvPr/>
        </p:nvSpPr>
        <p:spPr>
          <a:xfrm>
            <a:off x="2963864" y="1790700"/>
            <a:ext cx="7515225" cy="685800"/>
          </a:xfrm>
          <a:prstGeom prst="roundRect">
            <a:avLst/>
          </a:prstGeom>
        </p:spPr>
        <p:style>
          <a:lnRef idx="3">
            <a:schemeClr val="lt1"/>
          </a:lnRef>
          <a:fillRef idx="1">
            <a:schemeClr val="accent5"/>
          </a:fillRef>
          <a:effectRef idx="1">
            <a:schemeClr val="accent5"/>
          </a:effectRef>
          <a:fontRef idx="minor">
            <a:schemeClr val="lt1"/>
          </a:fontRef>
        </p:style>
        <p:txBody>
          <a:bodyPr anchor="ctr"/>
          <a:lstStyle/>
          <a:p>
            <a:pPr>
              <a:defRPr/>
            </a:pPr>
            <a:r>
              <a:rPr lang="ja-JP" altLang="en-US" sz="2800" dirty="0">
                <a:latin typeface="NtMotoyaKyotai" pitchFamily="18" charset="-128"/>
                <a:ea typeface="NtMotoyaKyotai" pitchFamily="18" charset="-128"/>
              </a:rPr>
              <a:t>会議は　まだ　続いている　ところですか。</a:t>
            </a:r>
            <a:endParaRPr lang="en-US" sz="2800" dirty="0">
              <a:latin typeface="NtMotoyaKyotai" pitchFamily="18" charset="-128"/>
              <a:ea typeface="NtMotoyaKyotai" pitchFamily="18" charset="-128"/>
            </a:endParaRPr>
          </a:p>
        </p:txBody>
      </p:sp>
      <p:sp>
        <p:nvSpPr>
          <p:cNvPr id="5" name="Rounded Rectangle 4"/>
          <p:cNvSpPr/>
          <p:nvPr/>
        </p:nvSpPr>
        <p:spPr>
          <a:xfrm>
            <a:off x="2984501" y="2660650"/>
            <a:ext cx="7515225" cy="609600"/>
          </a:xfrm>
          <a:prstGeom prst="roundRect">
            <a:avLst/>
          </a:prstGeom>
        </p:spPr>
        <p:style>
          <a:lnRef idx="3">
            <a:schemeClr val="lt1"/>
          </a:lnRef>
          <a:fillRef idx="1">
            <a:schemeClr val="accent5"/>
          </a:fillRef>
          <a:effectRef idx="1">
            <a:schemeClr val="accent5"/>
          </a:effectRef>
          <a:fontRef idx="minor">
            <a:schemeClr val="lt1"/>
          </a:fontRef>
        </p:style>
        <p:txBody>
          <a:bodyPr anchor="ctr"/>
          <a:lstStyle/>
          <a:p>
            <a:pPr>
              <a:defRPr/>
            </a:pPr>
            <a:r>
              <a:rPr lang="ja-JP" altLang="en-US" sz="2800" dirty="0">
                <a:latin typeface="NtMotoyaKyotai" pitchFamily="18" charset="-128"/>
                <a:ea typeface="NtMotoyaKyotai" pitchFamily="18" charset="-128"/>
              </a:rPr>
              <a:t>会議は　まだ　続いていますか。</a:t>
            </a:r>
            <a:endParaRPr lang="en-US" sz="2800" dirty="0">
              <a:latin typeface="NtMotoyaKyotai" pitchFamily="18" charset="-128"/>
              <a:ea typeface="NtMotoyaKyotai" pitchFamily="18" charset="-128"/>
            </a:endParaRPr>
          </a:p>
        </p:txBody>
      </p:sp>
      <p:sp>
        <p:nvSpPr>
          <p:cNvPr id="6" name="Rounded Rectangle 5"/>
          <p:cNvSpPr/>
          <p:nvPr/>
        </p:nvSpPr>
        <p:spPr>
          <a:xfrm>
            <a:off x="2984501" y="3413125"/>
            <a:ext cx="7515225" cy="609600"/>
          </a:xfrm>
          <a:prstGeom prst="roundRect">
            <a:avLst/>
          </a:prstGeom>
        </p:spPr>
        <p:style>
          <a:lnRef idx="3">
            <a:schemeClr val="lt1"/>
          </a:lnRef>
          <a:fillRef idx="1">
            <a:schemeClr val="accent3"/>
          </a:fillRef>
          <a:effectRef idx="1">
            <a:schemeClr val="accent3"/>
          </a:effectRef>
          <a:fontRef idx="minor">
            <a:schemeClr val="lt1"/>
          </a:fontRef>
        </p:style>
        <p:txBody>
          <a:bodyPr anchor="ctr"/>
          <a:lstStyle/>
          <a:p>
            <a:pPr algn="ctr">
              <a:defRPr/>
            </a:pPr>
            <a:r>
              <a:rPr lang="ja-JP" altLang="en-US" sz="2800" dirty="0">
                <a:latin typeface="NtMotoyaKyotai" pitchFamily="18" charset="-128"/>
                <a:ea typeface="NtMotoyaKyotai" pitchFamily="18" charset="-128"/>
              </a:rPr>
              <a:t>いいえ、たった今終わったところです。</a:t>
            </a:r>
            <a:endParaRPr lang="en-US" sz="2800" dirty="0">
              <a:latin typeface="NtMotoyaKyotai" pitchFamily="18" charset="-128"/>
              <a:ea typeface="NtMotoyaKyotai" pitchFamily="18" charset="-128"/>
            </a:endParaRPr>
          </a:p>
        </p:txBody>
      </p:sp>
      <p:sp>
        <p:nvSpPr>
          <p:cNvPr id="7" name="Rounded Rectangle 6"/>
          <p:cNvSpPr/>
          <p:nvPr/>
        </p:nvSpPr>
        <p:spPr>
          <a:xfrm>
            <a:off x="2273300" y="4362450"/>
            <a:ext cx="3657600" cy="609600"/>
          </a:xfrm>
          <a:prstGeom prst="roundRect">
            <a:avLst/>
          </a:prstGeom>
        </p:spPr>
        <p:style>
          <a:lnRef idx="3">
            <a:schemeClr val="lt1"/>
          </a:lnRef>
          <a:fillRef idx="1">
            <a:schemeClr val="accent2"/>
          </a:fillRef>
          <a:effectRef idx="1">
            <a:schemeClr val="accent2"/>
          </a:effectRef>
          <a:fontRef idx="minor">
            <a:schemeClr val="lt1"/>
          </a:fontRef>
        </p:style>
        <p:txBody>
          <a:bodyPr anchor="ctr"/>
          <a:lstStyle/>
          <a:p>
            <a:pPr>
              <a:defRPr/>
            </a:pPr>
            <a:r>
              <a:rPr lang="ja-JP" altLang="en-US" sz="2800" dirty="0">
                <a:latin typeface="NtMotoyaKyotai" pitchFamily="18" charset="-128"/>
                <a:ea typeface="NtMotoyaKyotai" pitchFamily="18" charset="-128"/>
              </a:rPr>
              <a:t>はやく勉強しなさい。</a:t>
            </a:r>
            <a:endParaRPr lang="en-US" sz="2800" dirty="0">
              <a:latin typeface="NtMotoyaKyotai" pitchFamily="18" charset="-128"/>
              <a:ea typeface="NtMotoyaKyotai" pitchFamily="18" charset="-128"/>
            </a:endParaRPr>
          </a:p>
        </p:txBody>
      </p:sp>
      <p:sp>
        <p:nvSpPr>
          <p:cNvPr id="8" name="Rounded Rectangle 7"/>
          <p:cNvSpPr/>
          <p:nvPr/>
        </p:nvSpPr>
        <p:spPr>
          <a:xfrm>
            <a:off x="6742114" y="4343400"/>
            <a:ext cx="3849687" cy="609600"/>
          </a:xfrm>
          <a:prstGeom prst="roundRect">
            <a:avLst/>
          </a:prstGeom>
        </p:spPr>
        <p:style>
          <a:lnRef idx="3">
            <a:schemeClr val="lt1"/>
          </a:lnRef>
          <a:fillRef idx="1">
            <a:schemeClr val="accent4"/>
          </a:fillRef>
          <a:effectRef idx="1">
            <a:schemeClr val="accent4"/>
          </a:effectRef>
          <a:fontRef idx="minor">
            <a:schemeClr val="lt1"/>
          </a:fontRef>
        </p:style>
        <p:txBody>
          <a:bodyPr anchor="ctr"/>
          <a:lstStyle/>
          <a:p>
            <a:pPr>
              <a:defRPr/>
            </a:pPr>
            <a:r>
              <a:rPr lang="ja-JP" altLang="en-US" sz="2800" dirty="0">
                <a:latin typeface="NtMotoyaKyotai" pitchFamily="18" charset="-128"/>
                <a:ea typeface="NtMotoyaKyotai" pitchFamily="18" charset="-128"/>
              </a:rPr>
              <a:t>今からするところだよ。</a:t>
            </a:r>
            <a:endParaRPr lang="en-US" sz="2800" dirty="0">
              <a:latin typeface="NtMotoyaKyotai" pitchFamily="18" charset="-128"/>
              <a:ea typeface="NtMotoyaKyotai" pitchFamily="18" charset="-128"/>
            </a:endParaRPr>
          </a:p>
        </p:txBody>
      </p:sp>
      <p:sp>
        <p:nvSpPr>
          <p:cNvPr id="10" name="Rounded Rectangle 9"/>
          <p:cNvSpPr/>
          <p:nvPr/>
        </p:nvSpPr>
        <p:spPr>
          <a:xfrm>
            <a:off x="2673350" y="5410200"/>
            <a:ext cx="4191000" cy="609600"/>
          </a:xfrm>
          <a:prstGeom prst="roundRect">
            <a:avLst/>
          </a:prstGeom>
        </p:spPr>
        <p:style>
          <a:lnRef idx="3">
            <a:schemeClr val="lt1"/>
          </a:lnRef>
          <a:fillRef idx="1">
            <a:schemeClr val="accent1"/>
          </a:fillRef>
          <a:effectRef idx="1">
            <a:schemeClr val="accent1"/>
          </a:effectRef>
          <a:fontRef idx="minor">
            <a:schemeClr val="lt1"/>
          </a:fontRef>
        </p:style>
        <p:txBody>
          <a:bodyPr anchor="ctr"/>
          <a:lstStyle/>
          <a:p>
            <a:pPr>
              <a:defRPr/>
            </a:pPr>
            <a:r>
              <a:rPr lang="ja-JP" altLang="en-US" sz="2800" dirty="0">
                <a:latin typeface="NtMotoyaKyotai" pitchFamily="18" charset="-128"/>
                <a:ea typeface="NtMotoyaKyotai" pitchFamily="18" charset="-128"/>
              </a:rPr>
              <a:t>カギは見つかりましたか。</a:t>
            </a:r>
            <a:endParaRPr lang="en-US" sz="2800" dirty="0">
              <a:latin typeface="NtMotoyaKyotai" pitchFamily="18" charset="-128"/>
              <a:ea typeface="NtMotoyaKyotai" pitchFamily="18" charset="-128"/>
            </a:endParaRPr>
          </a:p>
        </p:txBody>
      </p:sp>
      <p:sp>
        <p:nvSpPr>
          <p:cNvPr id="11" name="Rounded Rectangle 10"/>
          <p:cNvSpPr/>
          <p:nvPr/>
        </p:nvSpPr>
        <p:spPr>
          <a:xfrm>
            <a:off x="3054350" y="6096000"/>
            <a:ext cx="6934200" cy="609600"/>
          </a:xfrm>
          <a:prstGeom prst="roundRect">
            <a:avLst/>
          </a:prstGeom>
        </p:spPr>
        <p:style>
          <a:lnRef idx="3">
            <a:schemeClr val="lt1"/>
          </a:lnRef>
          <a:fillRef idx="1">
            <a:schemeClr val="accent6"/>
          </a:fillRef>
          <a:effectRef idx="1">
            <a:schemeClr val="accent6"/>
          </a:effectRef>
          <a:fontRef idx="minor">
            <a:schemeClr val="lt1"/>
          </a:fontRef>
        </p:style>
        <p:txBody>
          <a:bodyPr anchor="ctr"/>
          <a:lstStyle/>
          <a:p>
            <a:pPr>
              <a:defRPr/>
            </a:pPr>
            <a:r>
              <a:rPr lang="ja-JP" altLang="en-US" sz="2800" dirty="0">
                <a:latin typeface="NtMotoyaKyotai" pitchFamily="18" charset="-128"/>
                <a:ea typeface="NtMotoyaKyotai" pitchFamily="18" charset="-128"/>
              </a:rPr>
              <a:t>いいえ、今　さがしているところです。</a:t>
            </a:r>
            <a:endParaRPr lang="en-US" sz="2800" dirty="0">
              <a:latin typeface="NtMotoyaKyotai" pitchFamily="18" charset="-128"/>
              <a:ea typeface="NtMotoyaKyotai" pitchFamily="18" charset="-128"/>
            </a:endParaRPr>
          </a:p>
        </p:txBody>
      </p:sp>
      <p:sp>
        <p:nvSpPr>
          <p:cNvPr id="12" name="Rounded Rectangle 11"/>
          <p:cNvSpPr/>
          <p:nvPr/>
        </p:nvSpPr>
        <p:spPr>
          <a:xfrm>
            <a:off x="1600200" y="4362450"/>
            <a:ext cx="611188" cy="609600"/>
          </a:xfrm>
          <a:prstGeom prst="roundRect">
            <a:avLst/>
          </a:prstGeom>
        </p:spPr>
        <p:style>
          <a:lnRef idx="3">
            <a:schemeClr val="lt1"/>
          </a:lnRef>
          <a:fillRef idx="1">
            <a:schemeClr val="accent2"/>
          </a:fillRef>
          <a:effectRef idx="1">
            <a:schemeClr val="accent2"/>
          </a:effectRef>
          <a:fontRef idx="minor">
            <a:schemeClr val="lt1"/>
          </a:fontRef>
        </p:style>
        <p:txBody>
          <a:bodyPr anchor="ctr"/>
          <a:lstStyle/>
          <a:p>
            <a:pPr>
              <a:defRPr/>
            </a:pPr>
            <a:r>
              <a:rPr lang="ja-JP" altLang="en-US" sz="2800" dirty="0">
                <a:latin typeface="NtMotoyaKyotai" pitchFamily="18" charset="-128"/>
                <a:ea typeface="NtMotoyaKyotai" pitchFamily="18" charset="-128"/>
              </a:rPr>
              <a:t>母</a:t>
            </a:r>
            <a:endParaRPr lang="en-US" sz="2800" dirty="0">
              <a:latin typeface="NtMotoyaKyotai" pitchFamily="18" charset="-128"/>
              <a:ea typeface="NtMotoyaKyotai" pitchFamily="18" charset="-128"/>
            </a:endParaRPr>
          </a:p>
        </p:txBody>
      </p:sp>
      <p:sp>
        <p:nvSpPr>
          <p:cNvPr id="14" name="Rounded Rectangle 13"/>
          <p:cNvSpPr/>
          <p:nvPr/>
        </p:nvSpPr>
        <p:spPr>
          <a:xfrm>
            <a:off x="6094414" y="4362450"/>
            <a:ext cx="611187" cy="609600"/>
          </a:xfrm>
          <a:prstGeom prst="roundRect">
            <a:avLst/>
          </a:prstGeom>
        </p:spPr>
        <p:style>
          <a:lnRef idx="3">
            <a:schemeClr val="lt1"/>
          </a:lnRef>
          <a:fillRef idx="1">
            <a:schemeClr val="accent4"/>
          </a:fillRef>
          <a:effectRef idx="1">
            <a:schemeClr val="accent4"/>
          </a:effectRef>
          <a:fontRef idx="minor">
            <a:schemeClr val="lt1"/>
          </a:fontRef>
        </p:style>
        <p:txBody>
          <a:bodyPr anchor="ctr"/>
          <a:lstStyle/>
          <a:p>
            <a:pPr>
              <a:defRPr/>
            </a:pPr>
            <a:r>
              <a:rPr lang="ja-JP" altLang="en-US" sz="2800" dirty="0">
                <a:latin typeface="NtMotoyaKyotai" pitchFamily="18" charset="-128"/>
                <a:ea typeface="NtMotoyaKyotai" pitchFamily="18" charset="-128"/>
              </a:rPr>
              <a:t>子</a:t>
            </a:r>
            <a:endParaRPr lang="en-US" sz="2800" dirty="0">
              <a:latin typeface="NtMotoyaKyotai" pitchFamily="18" charset="-128"/>
              <a:ea typeface="NtMotoyaKyotai" pitchFamily="18" charset="-128"/>
            </a:endParaRPr>
          </a:p>
        </p:txBody>
      </p:sp>
      <p:sp>
        <p:nvSpPr>
          <p:cNvPr id="15" name="Rounded Rectangle 14"/>
          <p:cNvSpPr/>
          <p:nvPr/>
        </p:nvSpPr>
        <p:spPr>
          <a:xfrm>
            <a:off x="1966914" y="5384800"/>
            <a:ext cx="611187" cy="609600"/>
          </a:xfrm>
          <a:prstGeom prst="roundRect">
            <a:avLst/>
          </a:prstGeom>
        </p:spPr>
        <p:style>
          <a:lnRef idx="3">
            <a:schemeClr val="lt1"/>
          </a:lnRef>
          <a:fillRef idx="1">
            <a:schemeClr val="accent1"/>
          </a:fillRef>
          <a:effectRef idx="1">
            <a:schemeClr val="accent1"/>
          </a:effectRef>
          <a:fontRef idx="minor">
            <a:schemeClr val="lt1"/>
          </a:fontRef>
        </p:style>
        <p:txBody>
          <a:bodyPr anchor="ctr"/>
          <a:lstStyle/>
          <a:p>
            <a:pPr algn="ctr">
              <a:defRPr/>
            </a:pPr>
            <a:r>
              <a:rPr lang="en-US" altLang="ja-JP" sz="2800" dirty="0">
                <a:latin typeface="NtMotoyaKyotai" pitchFamily="18" charset="-128"/>
                <a:ea typeface="NtMotoyaKyotai" pitchFamily="18" charset="-128"/>
              </a:rPr>
              <a:t>Q</a:t>
            </a:r>
            <a:endParaRPr lang="en-US" sz="2800" dirty="0">
              <a:latin typeface="NtMotoyaKyotai" pitchFamily="18" charset="-128"/>
              <a:ea typeface="NtMotoyaKyotai" pitchFamily="18" charset="-128"/>
            </a:endParaRPr>
          </a:p>
        </p:txBody>
      </p:sp>
      <p:sp>
        <p:nvSpPr>
          <p:cNvPr id="16" name="Rounded Rectangle 15"/>
          <p:cNvSpPr/>
          <p:nvPr/>
        </p:nvSpPr>
        <p:spPr>
          <a:xfrm>
            <a:off x="2347914" y="6096000"/>
            <a:ext cx="611187" cy="609600"/>
          </a:xfrm>
          <a:prstGeom prst="roundRect">
            <a:avLst/>
          </a:prstGeom>
        </p:spPr>
        <p:style>
          <a:lnRef idx="3">
            <a:schemeClr val="lt1"/>
          </a:lnRef>
          <a:fillRef idx="1">
            <a:schemeClr val="accent6"/>
          </a:fillRef>
          <a:effectRef idx="1">
            <a:schemeClr val="accent6"/>
          </a:effectRef>
          <a:fontRef idx="minor">
            <a:schemeClr val="lt1"/>
          </a:fontRef>
        </p:style>
        <p:txBody>
          <a:bodyPr anchor="ctr"/>
          <a:lstStyle/>
          <a:p>
            <a:pPr algn="ctr">
              <a:defRPr/>
            </a:pPr>
            <a:r>
              <a:rPr lang="en-US" altLang="ja-JP" sz="2800" dirty="0">
                <a:latin typeface="NtMotoyaKyotai" pitchFamily="18" charset="-128"/>
                <a:ea typeface="NtMotoyaKyotai" pitchFamily="18" charset="-128"/>
              </a:rPr>
              <a:t>A</a:t>
            </a:r>
            <a:endParaRPr lang="en-US" sz="2800" dirty="0">
              <a:latin typeface="NtMotoyaKyotai" pitchFamily="18" charset="-128"/>
              <a:ea typeface="NtMotoyaKyotai" pitchFamily="18" charset="-128"/>
            </a:endParaRPr>
          </a:p>
        </p:txBody>
      </p:sp>
      <p:sp>
        <p:nvSpPr>
          <p:cNvPr id="17" name="Rounded Rectangle 16"/>
          <p:cNvSpPr/>
          <p:nvPr/>
        </p:nvSpPr>
        <p:spPr>
          <a:xfrm>
            <a:off x="2211388" y="1828800"/>
            <a:ext cx="609600" cy="609600"/>
          </a:xfrm>
          <a:prstGeom prst="roundRect">
            <a:avLst/>
          </a:prstGeom>
        </p:spPr>
        <p:style>
          <a:lnRef idx="3">
            <a:schemeClr val="lt1"/>
          </a:lnRef>
          <a:fillRef idx="1">
            <a:schemeClr val="accent5"/>
          </a:fillRef>
          <a:effectRef idx="1">
            <a:schemeClr val="accent5"/>
          </a:effectRef>
          <a:fontRef idx="minor">
            <a:schemeClr val="lt1"/>
          </a:fontRef>
        </p:style>
        <p:txBody>
          <a:bodyPr anchor="ctr"/>
          <a:lstStyle/>
          <a:p>
            <a:pPr algn="ctr">
              <a:defRPr/>
            </a:pPr>
            <a:r>
              <a:rPr lang="en-US" altLang="ja-JP" sz="2800" dirty="0">
                <a:latin typeface="NtMotoyaKyotai" pitchFamily="18" charset="-128"/>
                <a:ea typeface="NtMotoyaKyotai" pitchFamily="18" charset="-128"/>
              </a:rPr>
              <a:t>Q</a:t>
            </a:r>
            <a:endParaRPr lang="en-US" sz="2800" dirty="0">
              <a:latin typeface="NtMotoyaKyotai" pitchFamily="18" charset="-128"/>
              <a:ea typeface="NtMotoyaKyotai" pitchFamily="18" charset="-128"/>
            </a:endParaRPr>
          </a:p>
        </p:txBody>
      </p:sp>
      <p:sp>
        <p:nvSpPr>
          <p:cNvPr id="18" name="Rounded Rectangle 17"/>
          <p:cNvSpPr/>
          <p:nvPr/>
        </p:nvSpPr>
        <p:spPr>
          <a:xfrm>
            <a:off x="2211388" y="2647950"/>
            <a:ext cx="609600" cy="609600"/>
          </a:xfrm>
          <a:prstGeom prst="roundRect">
            <a:avLst/>
          </a:prstGeom>
        </p:spPr>
        <p:style>
          <a:lnRef idx="3">
            <a:schemeClr val="lt1"/>
          </a:lnRef>
          <a:fillRef idx="1">
            <a:schemeClr val="accent5"/>
          </a:fillRef>
          <a:effectRef idx="1">
            <a:schemeClr val="accent5"/>
          </a:effectRef>
          <a:fontRef idx="minor">
            <a:schemeClr val="lt1"/>
          </a:fontRef>
        </p:style>
        <p:txBody>
          <a:bodyPr anchor="ctr"/>
          <a:lstStyle/>
          <a:p>
            <a:pPr algn="ctr">
              <a:defRPr/>
            </a:pPr>
            <a:r>
              <a:rPr lang="en-US" altLang="ja-JP" sz="2800" dirty="0">
                <a:latin typeface="NtMotoyaKyotai" pitchFamily="18" charset="-128"/>
                <a:ea typeface="NtMotoyaKyotai" pitchFamily="18" charset="-128"/>
              </a:rPr>
              <a:t>Q</a:t>
            </a:r>
            <a:endParaRPr lang="en-US" sz="2800" dirty="0">
              <a:latin typeface="NtMotoyaKyotai" pitchFamily="18" charset="-128"/>
              <a:ea typeface="NtMotoyaKyotai" pitchFamily="18" charset="-128"/>
            </a:endParaRPr>
          </a:p>
        </p:txBody>
      </p:sp>
      <p:sp>
        <p:nvSpPr>
          <p:cNvPr id="19" name="Rounded Rectangle 18"/>
          <p:cNvSpPr/>
          <p:nvPr/>
        </p:nvSpPr>
        <p:spPr>
          <a:xfrm>
            <a:off x="2211388" y="3413125"/>
            <a:ext cx="609600" cy="609600"/>
          </a:xfrm>
          <a:prstGeom prst="roundRect">
            <a:avLst/>
          </a:prstGeom>
        </p:spPr>
        <p:style>
          <a:lnRef idx="3">
            <a:schemeClr val="lt1"/>
          </a:lnRef>
          <a:fillRef idx="1">
            <a:schemeClr val="accent3"/>
          </a:fillRef>
          <a:effectRef idx="1">
            <a:schemeClr val="accent3"/>
          </a:effectRef>
          <a:fontRef idx="minor">
            <a:schemeClr val="lt1"/>
          </a:fontRef>
        </p:style>
        <p:txBody>
          <a:bodyPr anchor="ctr"/>
          <a:lstStyle/>
          <a:p>
            <a:pPr algn="ctr">
              <a:defRPr/>
            </a:pPr>
            <a:r>
              <a:rPr lang="en-US" altLang="ja-JP" sz="2800" dirty="0">
                <a:latin typeface="NtMotoyaKyotai" pitchFamily="18" charset="-128"/>
                <a:ea typeface="NtMotoyaKyotai" pitchFamily="18" charset="-128"/>
              </a:rPr>
              <a:t>A</a:t>
            </a:r>
            <a:endParaRPr lang="en-US" sz="2800" dirty="0">
              <a:latin typeface="NtMotoyaKyotai" pitchFamily="18" charset="-128"/>
              <a:ea typeface="NtMotoyaKyotai" pitchFamily="18" charset="-128"/>
            </a:endParaRPr>
          </a:p>
        </p:txBody>
      </p:sp>
      <p:pic>
        <p:nvPicPr>
          <p:cNvPr id="7188"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86724">
            <a:off x="10017125" y="1677989"/>
            <a:ext cx="546100" cy="541337"/>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89"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39600">
            <a:off x="8829675" y="2635250"/>
            <a:ext cx="636588" cy="63500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90"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39600">
            <a:off x="10056814" y="4749800"/>
            <a:ext cx="636587" cy="636588"/>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91"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39600">
            <a:off x="9285289" y="5924550"/>
            <a:ext cx="636587" cy="63500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0924666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3"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12"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0-#ppt_w/2"/>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47"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53" presetClass="entr" presetSubtype="16" fill="hold" nodeType="clickEffect">
                                  <p:stCondLst>
                                    <p:cond delay="0"/>
                                  </p:stCondLst>
                                  <p:childTnLst>
                                    <p:set>
                                      <p:cBhvr>
                                        <p:cTn id="30" dur="1" fill="hold">
                                          <p:stCondLst>
                                            <p:cond delay="0"/>
                                          </p:stCondLst>
                                        </p:cTn>
                                        <p:tgtEl>
                                          <p:spTgt spid="7188"/>
                                        </p:tgtEl>
                                        <p:attrNameLst>
                                          <p:attrName>style.visibility</p:attrName>
                                        </p:attrNameLst>
                                      </p:cBhvr>
                                      <p:to>
                                        <p:strVal val="visible"/>
                                      </p:to>
                                    </p:set>
                                    <p:anim calcmode="lin" valueType="num">
                                      <p:cBhvr>
                                        <p:cTn id="31" dur="500" fill="hold"/>
                                        <p:tgtEl>
                                          <p:spTgt spid="7188"/>
                                        </p:tgtEl>
                                        <p:attrNameLst>
                                          <p:attrName>ppt_w</p:attrName>
                                        </p:attrNameLst>
                                      </p:cBhvr>
                                      <p:tavLst>
                                        <p:tav tm="0">
                                          <p:val>
                                            <p:fltVal val="0"/>
                                          </p:val>
                                        </p:tav>
                                        <p:tav tm="100000">
                                          <p:val>
                                            <p:strVal val="#ppt_w"/>
                                          </p:val>
                                        </p:tav>
                                      </p:tavLst>
                                    </p:anim>
                                    <p:anim calcmode="lin" valueType="num">
                                      <p:cBhvr>
                                        <p:cTn id="32" dur="500" fill="hold"/>
                                        <p:tgtEl>
                                          <p:spTgt spid="7188"/>
                                        </p:tgtEl>
                                        <p:attrNameLst>
                                          <p:attrName>ppt_h</p:attrName>
                                        </p:attrNameLst>
                                      </p:cBhvr>
                                      <p:tavLst>
                                        <p:tav tm="0">
                                          <p:val>
                                            <p:fltVal val="0"/>
                                          </p:val>
                                        </p:tav>
                                        <p:tav tm="100000">
                                          <p:val>
                                            <p:strVal val="#ppt_h"/>
                                          </p:val>
                                        </p:tav>
                                      </p:tavLst>
                                    </p:anim>
                                    <p:animEffect transition="in" filter="fade">
                                      <p:cBhvr>
                                        <p:cTn id="33" dur="500"/>
                                        <p:tgtEl>
                                          <p:spTgt spid="7188"/>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1000"/>
                                        <p:tgtEl>
                                          <p:spTgt spid="18"/>
                                        </p:tgtEl>
                                      </p:cBhvr>
                                    </p:animEffect>
                                    <p:anim calcmode="lin" valueType="num">
                                      <p:cBhvr>
                                        <p:cTn id="39" dur="1000" fill="hold"/>
                                        <p:tgtEl>
                                          <p:spTgt spid="18"/>
                                        </p:tgtEl>
                                        <p:attrNameLst>
                                          <p:attrName>ppt_x</p:attrName>
                                        </p:attrNameLst>
                                      </p:cBhvr>
                                      <p:tavLst>
                                        <p:tav tm="0">
                                          <p:val>
                                            <p:strVal val="#ppt_x"/>
                                          </p:val>
                                        </p:tav>
                                        <p:tav tm="100000">
                                          <p:val>
                                            <p:strVal val="#ppt_x"/>
                                          </p:val>
                                        </p:tav>
                                      </p:tavLst>
                                    </p:anim>
                                    <p:anim calcmode="lin" valueType="num">
                                      <p:cBhvr>
                                        <p:cTn id="40" dur="1000" fill="hold"/>
                                        <p:tgtEl>
                                          <p:spTgt spid="18"/>
                                        </p:tgtEl>
                                        <p:attrNameLst>
                                          <p:attrName>ppt_y</p:attrName>
                                        </p:attrNameLst>
                                      </p:cBhvr>
                                      <p:tavLst>
                                        <p:tav tm="0">
                                          <p:val>
                                            <p:strVal val="#ppt_y+.1"/>
                                          </p:val>
                                        </p:tav>
                                        <p:tav tm="100000">
                                          <p:val>
                                            <p:strVal val="#ppt_y"/>
                                          </p:val>
                                        </p:tav>
                                      </p:tavLst>
                                    </p:anim>
                                  </p:childTnLst>
                                </p:cTn>
                              </p:par>
                              <p:par>
                                <p:cTn id="41" presetID="47" presetClass="entr" presetSubtype="0" fill="hold" grpId="0" nodeType="with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1000"/>
                                        <p:tgtEl>
                                          <p:spTgt spid="5"/>
                                        </p:tgtEl>
                                      </p:cBhvr>
                                    </p:animEffect>
                                    <p:anim calcmode="lin" valueType="num">
                                      <p:cBhvr>
                                        <p:cTn id="44" dur="1000" fill="hold"/>
                                        <p:tgtEl>
                                          <p:spTgt spid="5"/>
                                        </p:tgtEl>
                                        <p:attrNameLst>
                                          <p:attrName>ppt_x</p:attrName>
                                        </p:attrNameLst>
                                      </p:cBhvr>
                                      <p:tavLst>
                                        <p:tav tm="0">
                                          <p:val>
                                            <p:strVal val="#ppt_x"/>
                                          </p:val>
                                        </p:tav>
                                        <p:tav tm="100000">
                                          <p:val>
                                            <p:strVal val="#ppt_x"/>
                                          </p:val>
                                        </p:tav>
                                      </p:tavLst>
                                    </p:anim>
                                    <p:anim calcmode="lin" valueType="num">
                                      <p:cBhvr>
                                        <p:cTn id="4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46" fill="hold" nodeType="clickPar">
                      <p:stCondLst>
                        <p:cond delay="indefinite"/>
                      </p:stCondLst>
                      <p:childTnLst>
                        <p:par>
                          <p:cTn id="47" fill="hold" nodeType="withGroup">
                            <p:stCondLst>
                              <p:cond delay="0"/>
                            </p:stCondLst>
                            <p:childTnLst>
                              <p:par>
                                <p:cTn id="48" presetID="53" presetClass="entr" presetSubtype="16" fill="hold" nodeType="clickEffect">
                                  <p:stCondLst>
                                    <p:cond delay="0"/>
                                  </p:stCondLst>
                                  <p:childTnLst>
                                    <p:set>
                                      <p:cBhvr>
                                        <p:cTn id="49" dur="1" fill="hold">
                                          <p:stCondLst>
                                            <p:cond delay="0"/>
                                          </p:stCondLst>
                                        </p:cTn>
                                        <p:tgtEl>
                                          <p:spTgt spid="7189"/>
                                        </p:tgtEl>
                                        <p:attrNameLst>
                                          <p:attrName>style.visibility</p:attrName>
                                        </p:attrNameLst>
                                      </p:cBhvr>
                                      <p:to>
                                        <p:strVal val="visible"/>
                                      </p:to>
                                    </p:set>
                                    <p:anim calcmode="lin" valueType="num">
                                      <p:cBhvr>
                                        <p:cTn id="50" dur="500" fill="hold"/>
                                        <p:tgtEl>
                                          <p:spTgt spid="7189"/>
                                        </p:tgtEl>
                                        <p:attrNameLst>
                                          <p:attrName>ppt_w</p:attrName>
                                        </p:attrNameLst>
                                      </p:cBhvr>
                                      <p:tavLst>
                                        <p:tav tm="0">
                                          <p:val>
                                            <p:fltVal val="0"/>
                                          </p:val>
                                        </p:tav>
                                        <p:tav tm="100000">
                                          <p:val>
                                            <p:strVal val="#ppt_w"/>
                                          </p:val>
                                        </p:tav>
                                      </p:tavLst>
                                    </p:anim>
                                    <p:anim calcmode="lin" valueType="num">
                                      <p:cBhvr>
                                        <p:cTn id="51" dur="500" fill="hold"/>
                                        <p:tgtEl>
                                          <p:spTgt spid="7189"/>
                                        </p:tgtEl>
                                        <p:attrNameLst>
                                          <p:attrName>ppt_h</p:attrName>
                                        </p:attrNameLst>
                                      </p:cBhvr>
                                      <p:tavLst>
                                        <p:tav tm="0">
                                          <p:val>
                                            <p:fltVal val="0"/>
                                          </p:val>
                                        </p:tav>
                                        <p:tav tm="100000">
                                          <p:val>
                                            <p:strVal val="#ppt_h"/>
                                          </p:val>
                                        </p:tav>
                                      </p:tavLst>
                                    </p:anim>
                                    <p:animEffect transition="in" filter="fade">
                                      <p:cBhvr>
                                        <p:cTn id="52" dur="500"/>
                                        <p:tgtEl>
                                          <p:spTgt spid="7189"/>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 presetClass="entr" presetSubtype="8" fill="hold" grpId="0" nodeType="clickEffect">
                                  <p:stCondLst>
                                    <p:cond delay="0"/>
                                  </p:stCondLst>
                                  <p:childTnLst>
                                    <p:set>
                                      <p:cBhvr>
                                        <p:cTn id="56" dur="1" fill="hold">
                                          <p:stCondLst>
                                            <p:cond delay="0"/>
                                          </p:stCondLst>
                                        </p:cTn>
                                        <p:tgtEl>
                                          <p:spTgt spid="19"/>
                                        </p:tgtEl>
                                        <p:attrNameLst>
                                          <p:attrName>style.visibility</p:attrName>
                                        </p:attrNameLst>
                                      </p:cBhvr>
                                      <p:to>
                                        <p:strVal val="visible"/>
                                      </p:to>
                                    </p:set>
                                    <p:anim calcmode="lin" valueType="num">
                                      <p:cBhvr additive="base">
                                        <p:cTn id="57" dur="500" fill="hold"/>
                                        <p:tgtEl>
                                          <p:spTgt spid="19"/>
                                        </p:tgtEl>
                                        <p:attrNameLst>
                                          <p:attrName>ppt_x</p:attrName>
                                        </p:attrNameLst>
                                      </p:cBhvr>
                                      <p:tavLst>
                                        <p:tav tm="0">
                                          <p:val>
                                            <p:strVal val="0-#ppt_w/2"/>
                                          </p:val>
                                        </p:tav>
                                        <p:tav tm="100000">
                                          <p:val>
                                            <p:strVal val="#ppt_x"/>
                                          </p:val>
                                        </p:tav>
                                      </p:tavLst>
                                    </p:anim>
                                    <p:anim calcmode="lin" valueType="num">
                                      <p:cBhvr additive="base">
                                        <p:cTn id="58" dur="500" fill="hold"/>
                                        <p:tgtEl>
                                          <p:spTgt spid="19"/>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0"/>
                                  </p:stCondLst>
                                  <p:childTnLst>
                                    <p:set>
                                      <p:cBhvr>
                                        <p:cTn id="60" dur="1" fill="hold">
                                          <p:stCondLst>
                                            <p:cond delay="0"/>
                                          </p:stCondLst>
                                        </p:cTn>
                                        <p:tgtEl>
                                          <p:spTgt spid="6"/>
                                        </p:tgtEl>
                                        <p:attrNameLst>
                                          <p:attrName>style.visibility</p:attrName>
                                        </p:attrNameLst>
                                      </p:cBhvr>
                                      <p:to>
                                        <p:strVal val="visible"/>
                                      </p:to>
                                    </p:set>
                                    <p:anim calcmode="lin" valueType="num">
                                      <p:cBhvr additive="base">
                                        <p:cTn id="61" dur="500" fill="hold"/>
                                        <p:tgtEl>
                                          <p:spTgt spid="6"/>
                                        </p:tgtEl>
                                        <p:attrNameLst>
                                          <p:attrName>ppt_x</p:attrName>
                                        </p:attrNameLst>
                                      </p:cBhvr>
                                      <p:tavLst>
                                        <p:tav tm="0">
                                          <p:val>
                                            <p:strVal val="1+#ppt_w/2"/>
                                          </p:val>
                                        </p:tav>
                                        <p:tav tm="100000">
                                          <p:val>
                                            <p:strVal val="#ppt_x"/>
                                          </p:val>
                                        </p:tav>
                                      </p:tavLst>
                                    </p:anim>
                                    <p:anim calcmode="lin" valueType="num">
                                      <p:cBhvr additive="base">
                                        <p:cTn id="6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63" fill="hold" nodeType="clickPar">
                      <p:stCondLst>
                        <p:cond delay="indefinite"/>
                      </p:stCondLst>
                      <p:childTnLst>
                        <p:par>
                          <p:cTn id="64" fill="hold" nodeType="withGroup">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12"/>
                                        </p:tgtEl>
                                        <p:attrNameLst>
                                          <p:attrName>style.visibility</p:attrName>
                                        </p:attrNameLst>
                                      </p:cBhvr>
                                      <p:to>
                                        <p:strVal val="visible"/>
                                      </p:to>
                                    </p:set>
                                    <p:animEffect transition="in" filter="fade">
                                      <p:cBhvr>
                                        <p:cTn id="67" dur="1000"/>
                                        <p:tgtEl>
                                          <p:spTgt spid="12"/>
                                        </p:tgtEl>
                                      </p:cBhvr>
                                    </p:animEffect>
                                    <p:anim calcmode="lin" valueType="num">
                                      <p:cBhvr>
                                        <p:cTn id="68" dur="1000" fill="hold"/>
                                        <p:tgtEl>
                                          <p:spTgt spid="12"/>
                                        </p:tgtEl>
                                        <p:attrNameLst>
                                          <p:attrName>ppt_x</p:attrName>
                                        </p:attrNameLst>
                                      </p:cBhvr>
                                      <p:tavLst>
                                        <p:tav tm="0">
                                          <p:val>
                                            <p:strVal val="#ppt_x"/>
                                          </p:val>
                                        </p:tav>
                                        <p:tav tm="100000">
                                          <p:val>
                                            <p:strVal val="#ppt_x"/>
                                          </p:val>
                                        </p:tav>
                                      </p:tavLst>
                                    </p:anim>
                                    <p:anim calcmode="lin" valueType="num">
                                      <p:cBhvr>
                                        <p:cTn id="69" dur="1000" fill="hold"/>
                                        <p:tgtEl>
                                          <p:spTgt spid="12"/>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7"/>
                                        </p:tgtEl>
                                        <p:attrNameLst>
                                          <p:attrName>style.visibility</p:attrName>
                                        </p:attrNameLst>
                                      </p:cBhvr>
                                      <p:to>
                                        <p:strVal val="visible"/>
                                      </p:to>
                                    </p:set>
                                    <p:animEffect transition="in" filter="fade">
                                      <p:cBhvr>
                                        <p:cTn id="72" dur="1000"/>
                                        <p:tgtEl>
                                          <p:spTgt spid="7"/>
                                        </p:tgtEl>
                                      </p:cBhvr>
                                    </p:animEffect>
                                    <p:anim calcmode="lin" valueType="num">
                                      <p:cBhvr>
                                        <p:cTn id="73" dur="1000" fill="hold"/>
                                        <p:tgtEl>
                                          <p:spTgt spid="7"/>
                                        </p:tgtEl>
                                        <p:attrNameLst>
                                          <p:attrName>ppt_x</p:attrName>
                                        </p:attrNameLst>
                                      </p:cBhvr>
                                      <p:tavLst>
                                        <p:tav tm="0">
                                          <p:val>
                                            <p:strVal val="#ppt_x"/>
                                          </p:val>
                                        </p:tav>
                                        <p:tav tm="100000">
                                          <p:val>
                                            <p:strVal val="#ppt_x"/>
                                          </p:val>
                                        </p:tav>
                                      </p:tavLst>
                                    </p:anim>
                                    <p:anim calcmode="lin" valueType="num">
                                      <p:cBhvr>
                                        <p:cTn id="7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75" fill="hold" nodeType="clickPar">
                      <p:stCondLst>
                        <p:cond delay="indefinite"/>
                      </p:stCondLst>
                      <p:childTnLst>
                        <p:par>
                          <p:cTn id="76" fill="hold" nodeType="withGroup">
                            <p:stCondLst>
                              <p:cond delay="0"/>
                            </p:stCondLst>
                            <p:childTnLst>
                              <p:par>
                                <p:cTn id="77" presetID="47" presetClass="entr" presetSubtype="0" fill="hold" grpId="0" nodeType="click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fade">
                                      <p:cBhvr>
                                        <p:cTn id="79" dur="1000"/>
                                        <p:tgtEl>
                                          <p:spTgt spid="14"/>
                                        </p:tgtEl>
                                      </p:cBhvr>
                                    </p:animEffect>
                                    <p:anim calcmode="lin" valueType="num">
                                      <p:cBhvr>
                                        <p:cTn id="80" dur="1000" fill="hold"/>
                                        <p:tgtEl>
                                          <p:spTgt spid="14"/>
                                        </p:tgtEl>
                                        <p:attrNameLst>
                                          <p:attrName>ppt_x</p:attrName>
                                        </p:attrNameLst>
                                      </p:cBhvr>
                                      <p:tavLst>
                                        <p:tav tm="0">
                                          <p:val>
                                            <p:strVal val="#ppt_x"/>
                                          </p:val>
                                        </p:tav>
                                        <p:tav tm="100000">
                                          <p:val>
                                            <p:strVal val="#ppt_x"/>
                                          </p:val>
                                        </p:tav>
                                      </p:tavLst>
                                    </p:anim>
                                    <p:anim calcmode="lin" valueType="num">
                                      <p:cBhvr>
                                        <p:cTn id="81" dur="1000" fill="hold"/>
                                        <p:tgtEl>
                                          <p:spTgt spid="14"/>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0"/>
                                  </p:stCondLst>
                                  <p:childTnLst>
                                    <p:set>
                                      <p:cBhvr>
                                        <p:cTn id="83" dur="1" fill="hold">
                                          <p:stCondLst>
                                            <p:cond delay="0"/>
                                          </p:stCondLst>
                                        </p:cTn>
                                        <p:tgtEl>
                                          <p:spTgt spid="8"/>
                                        </p:tgtEl>
                                        <p:attrNameLst>
                                          <p:attrName>style.visibility</p:attrName>
                                        </p:attrNameLst>
                                      </p:cBhvr>
                                      <p:to>
                                        <p:strVal val="visible"/>
                                      </p:to>
                                    </p:set>
                                    <p:animEffect transition="in" filter="fade">
                                      <p:cBhvr>
                                        <p:cTn id="84" dur="1000"/>
                                        <p:tgtEl>
                                          <p:spTgt spid="8"/>
                                        </p:tgtEl>
                                      </p:cBhvr>
                                    </p:animEffect>
                                    <p:anim calcmode="lin" valueType="num">
                                      <p:cBhvr>
                                        <p:cTn id="85" dur="1000" fill="hold"/>
                                        <p:tgtEl>
                                          <p:spTgt spid="8"/>
                                        </p:tgtEl>
                                        <p:attrNameLst>
                                          <p:attrName>ppt_x</p:attrName>
                                        </p:attrNameLst>
                                      </p:cBhvr>
                                      <p:tavLst>
                                        <p:tav tm="0">
                                          <p:val>
                                            <p:strVal val="#ppt_x"/>
                                          </p:val>
                                        </p:tav>
                                        <p:tav tm="100000">
                                          <p:val>
                                            <p:strVal val="#ppt_x"/>
                                          </p:val>
                                        </p:tav>
                                      </p:tavLst>
                                    </p:anim>
                                    <p:anim calcmode="lin" valueType="num">
                                      <p:cBhvr>
                                        <p:cTn id="8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87" fill="hold" nodeType="clickPar">
                      <p:stCondLst>
                        <p:cond delay="indefinite"/>
                      </p:stCondLst>
                      <p:childTnLst>
                        <p:par>
                          <p:cTn id="88" fill="hold" nodeType="withGroup">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15"/>
                                        </p:tgtEl>
                                        <p:attrNameLst>
                                          <p:attrName>style.visibility</p:attrName>
                                        </p:attrNameLst>
                                      </p:cBhvr>
                                      <p:to>
                                        <p:strVal val="visible"/>
                                      </p:to>
                                    </p:set>
                                    <p:animEffect transition="in" filter="fade">
                                      <p:cBhvr>
                                        <p:cTn id="91" dur="1000"/>
                                        <p:tgtEl>
                                          <p:spTgt spid="15"/>
                                        </p:tgtEl>
                                      </p:cBhvr>
                                    </p:animEffect>
                                    <p:anim calcmode="lin" valueType="num">
                                      <p:cBhvr>
                                        <p:cTn id="92" dur="1000" fill="hold"/>
                                        <p:tgtEl>
                                          <p:spTgt spid="15"/>
                                        </p:tgtEl>
                                        <p:attrNameLst>
                                          <p:attrName>ppt_x</p:attrName>
                                        </p:attrNameLst>
                                      </p:cBhvr>
                                      <p:tavLst>
                                        <p:tav tm="0">
                                          <p:val>
                                            <p:strVal val="#ppt_x"/>
                                          </p:val>
                                        </p:tav>
                                        <p:tav tm="100000">
                                          <p:val>
                                            <p:strVal val="#ppt_x"/>
                                          </p:val>
                                        </p:tav>
                                      </p:tavLst>
                                    </p:anim>
                                    <p:anim calcmode="lin" valueType="num">
                                      <p:cBhvr>
                                        <p:cTn id="93" dur="1000" fill="hold"/>
                                        <p:tgtEl>
                                          <p:spTgt spid="15"/>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10"/>
                                        </p:tgtEl>
                                        <p:attrNameLst>
                                          <p:attrName>style.visibility</p:attrName>
                                        </p:attrNameLst>
                                      </p:cBhvr>
                                      <p:to>
                                        <p:strVal val="visible"/>
                                      </p:to>
                                    </p:set>
                                    <p:animEffect transition="in" filter="fade">
                                      <p:cBhvr>
                                        <p:cTn id="96" dur="1000"/>
                                        <p:tgtEl>
                                          <p:spTgt spid="10"/>
                                        </p:tgtEl>
                                      </p:cBhvr>
                                    </p:animEffect>
                                    <p:anim calcmode="lin" valueType="num">
                                      <p:cBhvr>
                                        <p:cTn id="97" dur="1000" fill="hold"/>
                                        <p:tgtEl>
                                          <p:spTgt spid="10"/>
                                        </p:tgtEl>
                                        <p:attrNameLst>
                                          <p:attrName>ppt_x</p:attrName>
                                        </p:attrNameLst>
                                      </p:cBhvr>
                                      <p:tavLst>
                                        <p:tav tm="0">
                                          <p:val>
                                            <p:strVal val="#ppt_x"/>
                                          </p:val>
                                        </p:tav>
                                        <p:tav tm="100000">
                                          <p:val>
                                            <p:strVal val="#ppt_x"/>
                                          </p:val>
                                        </p:tav>
                                      </p:tavLst>
                                    </p:anim>
                                    <p:anim calcmode="lin" valueType="num">
                                      <p:cBhvr>
                                        <p:cTn id="9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99" fill="hold" nodeType="clickPar">
                      <p:stCondLst>
                        <p:cond delay="indefinite"/>
                      </p:stCondLst>
                      <p:childTnLst>
                        <p:par>
                          <p:cTn id="100" fill="hold" nodeType="withGroup">
                            <p:stCondLst>
                              <p:cond delay="0"/>
                            </p:stCondLst>
                            <p:childTnLst>
                              <p:par>
                                <p:cTn id="101" presetID="47" presetClass="entr" presetSubtype="0" fill="hold" grpId="0" nodeType="clickEffect">
                                  <p:stCondLst>
                                    <p:cond delay="0"/>
                                  </p:stCondLst>
                                  <p:childTnLst>
                                    <p:set>
                                      <p:cBhvr>
                                        <p:cTn id="102" dur="1" fill="hold">
                                          <p:stCondLst>
                                            <p:cond delay="0"/>
                                          </p:stCondLst>
                                        </p:cTn>
                                        <p:tgtEl>
                                          <p:spTgt spid="16"/>
                                        </p:tgtEl>
                                        <p:attrNameLst>
                                          <p:attrName>style.visibility</p:attrName>
                                        </p:attrNameLst>
                                      </p:cBhvr>
                                      <p:to>
                                        <p:strVal val="visible"/>
                                      </p:to>
                                    </p:set>
                                    <p:animEffect transition="in" filter="fade">
                                      <p:cBhvr>
                                        <p:cTn id="103" dur="1000"/>
                                        <p:tgtEl>
                                          <p:spTgt spid="16"/>
                                        </p:tgtEl>
                                      </p:cBhvr>
                                    </p:animEffect>
                                    <p:anim calcmode="lin" valueType="num">
                                      <p:cBhvr>
                                        <p:cTn id="104" dur="1000" fill="hold"/>
                                        <p:tgtEl>
                                          <p:spTgt spid="16"/>
                                        </p:tgtEl>
                                        <p:attrNameLst>
                                          <p:attrName>ppt_x</p:attrName>
                                        </p:attrNameLst>
                                      </p:cBhvr>
                                      <p:tavLst>
                                        <p:tav tm="0">
                                          <p:val>
                                            <p:strVal val="#ppt_x"/>
                                          </p:val>
                                        </p:tav>
                                        <p:tav tm="100000">
                                          <p:val>
                                            <p:strVal val="#ppt_x"/>
                                          </p:val>
                                        </p:tav>
                                      </p:tavLst>
                                    </p:anim>
                                    <p:anim calcmode="lin" valueType="num">
                                      <p:cBhvr>
                                        <p:cTn id="105" dur="1000" fill="hold"/>
                                        <p:tgtEl>
                                          <p:spTgt spid="16"/>
                                        </p:tgtEl>
                                        <p:attrNameLst>
                                          <p:attrName>ppt_y</p:attrName>
                                        </p:attrNameLst>
                                      </p:cBhvr>
                                      <p:tavLst>
                                        <p:tav tm="0">
                                          <p:val>
                                            <p:strVal val="#ppt_y-.1"/>
                                          </p:val>
                                        </p:tav>
                                        <p:tav tm="100000">
                                          <p:val>
                                            <p:strVal val="#ppt_y"/>
                                          </p:val>
                                        </p:tav>
                                      </p:tavLst>
                                    </p:anim>
                                  </p:childTnLst>
                                </p:cTn>
                              </p:par>
                              <p:par>
                                <p:cTn id="106" presetID="47" presetClass="entr" presetSubtype="0" fill="hold" grpId="0" nodeType="withEffect">
                                  <p:stCondLst>
                                    <p:cond delay="0"/>
                                  </p:stCondLst>
                                  <p:childTnLst>
                                    <p:set>
                                      <p:cBhvr>
                                        <p:cTn id="107" dur="1" fill="hold">
                                          <p:stCondLst>
                                            <p:cond delay="0"/>
                                          </p:stCondLst>
                                        </p:cTn>
                                        <p:tgtEl>
                                          <p:spTgt spid="11"/>
                                        </p:tgtEl>
                                        <p:attrNameLst>
                                          <p:attrName>style.visibility</p:attrName>
                                        </p:attrNameLst>
                                      </p:cBhvr>
                                      <p:to>
                                        <p:strVal val="visible"/>
                                      </p:to>
                                    </p:set>
                                    <p:animEffect transition="in" filter="fade">
                                      <p:cBhvr>
                                        <p:cTn id="108" dur="1000"/>
                                        <p:tgtEl>
                                          <p:spTgt spid="11"/>
                                        </p:tgtEl>
                                      </p:cBhvr>
                                    </p:animEffect>
                                    <p:anim calcmode="lin" valueType="num">
                                      <p:cBhvr>
                                        <p:cTn id="109" dur="1000" fill="hold"/>
                                        <p:tgtEl>
                                          <p:spTgt spid="11"/>
                                        </p:tgtEl>
                                        <p:attrNameLst>
                                          <p:attrName>ppt_x</p:attrName>
                                        </p:attrNameLst>
                                      </p:cBhvr>
                                      <p:tavLst>
                                        <p:tav tm="0">
                                          <p:val>
                                            <p:strVal val="#ppt_x"/>
                                          </p:val>
                                        </p:tav>
                                        <p:tav tm="100000">
                                          <p:val>
                                            <p:strVal val="#ppt_x"/>
                                          </p:val>
                                        </p:tav>
                                      </p:tavLst>
                                    </p:anim>
                                    <p:anim calcmode="lin" valueType="num">
                                      <p:cBhvr>
                                        <p:cTn id="11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11" fill="hold" nodeType="clickPar">
                      <p:stCondLst>
                        <p:cond delay="indefinite"/>
                      </p:stCondLst>
                      <p:childTnLst>
                        <p:par>
                          <p:cTn id="112" fill="hold" nodeType="withGroup">
                            <p:stCondLst>
                              <p:cond delay="0"/>
                            </p:stCondLst>
                            <p:childTnLst>
                              <p:par>
                                <p:cTn id="113" presetID="53" presetClass="entr" presetSubtype="16" fill="hold" nodeType="clickEffect">
                                  <p:stCondLst>
                                    <p:cond delay="0"/>
                                  </p:stCondLst>
                                  <p:childTnLst>
                                    <p:set>
                                      <p:cBhvr>
                                        <p:cTn id="114" dur="1" fill="hold">
                                          <p:stCondLst>
                                            <p:cond delay="0"/>
                                          </p:stCondLst>
                                        </p:cTn>
                                        <p:tgtEl>
                                          <p:spTgt spid="7190"/>
                                        </p:tgtEl>
                                        <p:attrNameLst>
                                          <p:attrName>style.visibility</p:attrName>
                                        </p:attrNameLst>
                                      </p:cBhvr>
                                      <p:to>
                                        <p:strVal val="visible"/>
                                      </p:to>
                                    </p:set>
                                    <p:anim calcmode="lin" valueType="num">
                                      <p:cBhvr>
                                        <p:cTn id="115" dur="500" fill="hold"/>
                                        <p:tgtEl>
                                          <p:spTgt spid="7190"/>
                                        </p:tgtEl>
                                        <p:attrNameLst>
                                          <p:attrName>ppt_w</p:attrName>
                                        </p:attrNameLst>
                                      </p:cBhvr>
                                      <p:tavLst>
                                        <p:tav tm="0">
                                          <p:val>
                                            <p:fltVal val="0"/>
                                          </p:val>
                                        </p:tav>
                                        <p:tav tm="100000">
                                          <p:val>
                                            <p:strVal val="#ppt_w"/>
                                          </p:val>
                                        </p:tav>
                                      </p:tavLst>
                                    </p:anim>
                                    <p:anim calcmode="lin" valueType="num">
                                      <p:cBhvr>
                                        <p:cTn id="116" dur="500" fill="hold"/>
                                        <p:tgtEl>
                                          <p:spTgt spid="7190"/>
                                        </p:tgtEl>
                                        <p:attrNameLst>
                                          <p:attrName>ppt_h</p:attrName>
                                        </p:attrNameLst>
                                      </p:cBhvr>
                                      <p:tavLst>
                                        <p:tav tm="0">
                                          <p:val>
                                            <p:fltVal val="0"/>
                                          </p:val>
                                        </p:tav>
                                        <p:tav tm="100000">
                                          <p:val>
                                            <p:strVal val="#ppt_h"/>
                                          </p:val>
                                        </p:tav>
                                      </p:tavLst>
                                    </p:anim>
                                    <p:animEffect transition="in" filter="fade">
                                      <p:cBhvr>
                                        <p:cTn id="117" dur="500"/>
                                        <p:tgtEl>
                                          <p:spTgt spid="7190"/>
                                        </p:tgtEl>
                                      </p:cBhvr>
                                    </p:animEffect>
                                  </p:childTnLst>
                                </p:cTn>
                              </p:par>
                              <p:par>
                                <p:cTn id="118" presetID="53" presetClass="entr" presetSubtype="16" fill="hold" nodeType="withEffect">
                                  <p:stCondLst>
                                    <p:cond delay="0"/>
                                  </p:stCondLst>
                                  <p:childTnLst>
                                    <p:set>
                                      <p:cBhvr>
                                        <p:cTn id="119" dur="1" fill="hold">
                                          <p:stCondLst>
                                            <p:cond delay="0"/>
                                          </p:stCondLst>
                                        </p:cTn>
                                        <p:tgtEl>
                                          <p:spTgt spid="7191"/>
                                        </p:tgtEl>
                                        <p:attrNameLst>
                                          <p:attrName>style.visibility</p:attrName>
                                        </p:attrNameLst>
                                      </p:cBhvr>
                                      <p:to>
                                        <p:strVal val="visible"/>
                                      </p:to>
                                    </p:set>
                                    <p:anim calcmode="lin" valueType="num">
                                      <p:cBhvr>
                                        <p:cTn id="120" dur="500" fill="hold"/>
                                        <p:tgtEl>
                                          <p:spTgt spid="7191"/>
                                        </p:tgtEl>
                                        <p:attrNameLst>
                                          <p:attrName>ppt_w</p:attrName>
                                        </p:attrNameLst>
                                      </p:cBhvr>
                                      <p:tavLst>
                                        <p:tav tm="0">
                                          <p:val>
                                            <p:fltVal val="0"/>
                                          </p:val>
                                        </p:tav>
                                        <p:tav tm="100000">
                                          <p:val>
                                            <p:strVal val="#ppt_w"/>
                                          </p:val>
                                        </p:tav>
                                      </p:tavLst>
                                    </p:anim>
                                    <p:anim calcmode="lin" valueType="num">
                                      <p:cBhvr>
                                        <p:cTn id="121" dur="500" fill="hold"/>
                                        <p:tgtEl>
                                          <p:spTgt spid="7191"/>
                                        </p:tgtEl>
                                        <p:attrNameLst>
                                          <p:attrName>ppt_h</p:attrName>
                                        </p:attrNameLst>
                                      </p:cBhvr>
                                      <p:tavLst>
                                        <p:tav tm="0">
                                          <p:val>
                                            <p:fltVal val="0"/>
                                          </p:val>
                                        </p:tav>
                                        <p:tav tm="100000">
                                          <p:val>
                                            <p:strVal val="#ppt_h"/>
                                          </p:val>
                                        </p:tav>
                                      </p:tavLst>
                                    </p:anim>
                                    <p:animEffect transition="in" filter="fade">
                                      <p:cBhvr>
                                        <p:cTn id="122" dur="500"/>
                                        <p:tgtEl>
                                          <p:spTgt spid="7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7" grpId="0" animBg="1"/>
      <p:bldP spid="8" grpId="0" animBg="1"/>
      <p:bldP spid="10" grpId="0" animBg="1"/>
      <p:bldP spid="11" grpId="0" animBg="1"/>
      <p:bldP spid="12" grpId="0" animBg="1"/>
      <p:bldP spid="14" grpId="0" animBg="1"/>
      <p:bldP spid="15" grpId="0" animBg="1"/>
      <p:bldP spid="16" grpId="0" animBg="1"/>
      <p:bldP spid="17" grpId="0" animBg="1"/>
      <p:bldP spid="18" grpId="0" animBg="1"/>
      <p:bldP spid="19"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rot="267845">
            <a:off x="8809090" y="509705"/>
            <a:ext cx="2306401" cy="762000"/>
          </a:xfrm>
          <a:prstGeom prst="round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ja-JP" sz="4400" dirty="0">
                <a:ln w="10160">
                  <a:solidFill>
                    <a:schemeClr val="accent1"/>
                  </a:solidFill>
                  <a:prstDash val="solid"/>
                </a:ln>
                <a:solidFill>
                  <a:srgbClr val="FFFFFF"/>
                </a:solidFill>
                <a:effectLst>
                  <a:outerShdw blurRad="38100" dist="32000" dir="5400000" algn="tl">
                    <a:srgbClr val="000000">
                      <a:alpha val="30000"/>
                    </a:srgbClr>
                  </a:outerShdw>
                </a:effectLst>
                <a:latin typeface="AR ESSENCE" pitchFamily="2" charset="0"/>
              </a:rPr>
              <a:t>NOTES</a:t>
            </a:r>
            <a:endParaRPr lang="en-US" sz="4400" dirty="0">
              <a:ln w="10160">
                <a:solidFill>
                  <a:schemeClr val="accent1"/>
                </a:solidFill>
                <a:prstDash val="solid"/>
              </a:ln>
              <a:solidFill>
                <a:srgbClr val="FFFFFF"/>
              </a:solidFill>
              <a:effectLst>
                <a:outerShdw blurRad="38100" dist="32000" dir="5400000" algn="tl">
                  <a:srgbClr val="000000">
                    <a:alpha val="30000"/>
                  </a:srgbClr>
                </a:outerShdw>
              </a:effectLst>
              <a:latin typeface="AR ESSENCE" pitchFamily="2" charset="0"/>
            </a:endParaRPr>
          </a:p>
        </p:txBody>
      </p:sp>
      <p:sp>
        <p:nvSpPr>
          <p:cNvPr id="5" name="Pentagon 4"/>
          <p:cNvSpPr/>
          <p:nvPr/>
        </p:nvSpPr>
        <p:spPr>
          <a:xfrm rot="21241591">
            <a:off x="1235170" y="2002821"/>
            <a:ext cx="4901326" cy="1143000"/>
          </a:xfrm>
          <a:prstGeom prst="homePlate">
            <a:avLst/>
          </a:prstGeom>
          <a:solidFill>
            <a:schemeClr val="accent2"/>
          </a:solidFill>
          <a:scene3d>
            <a:camera prst="orthographicFront"/>
            <a:lightRig rig="threePt" dir="t"/>
          </a:scene3d>
          <a:sp3d>
            <a:bevelT/>
          </a:sp3d>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US" sz="2400" dirty="0" err="1"/>
              <a:t>Những</a:t>
            </a:r>
            <a:r>
              <a:rPr lang="en-US" sz="2400" dirty="0"/>
              <a:t> </a:t>
            </a:r>
            <a:r>
              <a:rPr lang="en-US" sz="2400" dirty="0" err="1"/>
              <a:t>hiện</a:t>
            </a:r>
            <a:r>
              <a:rPr lang="en-US" sz="2400" dirty="0"/>
              <a:t> </a:t>
            </a:r>
            <a:r>
              <a:rPr lang="en-US" sz="2400" dirty="0" err="1"/>
              <a:t>tượng</a:t>
            </a:r>
            <a:r>
              <a:rPr lang="en-US" sz="2400" dirty="0"/>
              <a:t> </a:t>
            </a:r>
            <a:r>
              <a:rPr lang="en-US" sz="2400" dirty="0" err="1"/>
              <a:t>tự</a:t>
            </a:r>
            <a:r>
              <a:rPr lang="en-US" sz="2400" dirty="0"/>
              <a:t> </a:t>
            </a:r>
            <a:r>
              <a:rPr lang="en-US" sz="2400" dirty="0" err="1"/>
              <a:t>nhiên</a:t>
            </a:r>
            <a:r>
              <a:rPr lang="en-US" sz="2400" dirty="0"/>
              <a:t> </a:t>
            </a:r>
            <a:r>
              <a:rPr lang="en-US" sz="2400" dirty="0" err="1"/>
              <a:t>như</a:t>
            </a:r>
            <a:r>
              <a:rPr lang="en-US" sz="2400" dirty="0"/>
              <a:t> MƯA, MÂY, TUYẾT </a:t>
            </a:r>
            <a:r>
              <a:rPr lang="en-US" sz="2400" dirty="0" err="1"/>
              <a:t>không</a:t>
            </a:r>
            <a:r>
              <a:rPr lang="en-US" sz="2400" dirty="0"/>
              <a:t> </a:t>
            </a:r>
            <a:r>
              <a:rPr lang="en-US" sz="2400" dirty="0" err="1"/>
              <a:t>thể</a:t>
            </a:r>
            <a:r>
              <a:rPr lang="en-US" sz="2400" dirty="0"/>
              <a:t> </a:t>
            </a:r>
            <a:r>
              <a:rPr lang="en-US" sz="2400" dirty="0" err="1"/>
              <a:t>là</a:t>
            </a:r>
            <a:r>
              <a:rPr lang="en-US" sz="2400" dirty="0"/>
              <a:t> CHỦ NGỮ </a:t>
            </a:r>
            <a:r>
              <a:rPr lang="en-US" sz="2400" dirty="0" err="1"/>
              <a:t>trong</a:t>
            </a:r>
            <a:r>
              <a:rPr lang="en-US" sz="2400" dirty="0"/>
              <a:t> </a:t>
            </a:r>
            <a:r>
              <a:rPr lang="en-US" sz="2400" dirty="0" err="1"/>
              <a:t>mẫu</a:t>
            </a:r>
            <a:r>
              <a:rPr lang="en-US" sz="2400" dirty="0"/>
              <a:t> </a:t>
            </a:r>
            <a:r>
              <a:rPr lang="en-US" sz="2400" dirty="0" err="1"/>
              <a:t>câu</a:t>
            </a:r>
            <a:r>
              <a:rPr lang="en-US" sz="2400" dirty="0"/>
              <a:t> </a:t>
            </a:r>
            <a:r>
              <a:rPr lang="en-US" sz="2400" dirty="0" err="1"/>
              <a:t>này</a:t>
            </a:r>
            <a:r>
              <a:rPr lang="en-US" sz="2400" dirty="0"/>
              <a:t> </a:t>
            </a:r>
          </a:p>
        </p:txBody>
      </p:sp>
      <p:sp>
        <p:nvSpPr>
          <p:cNvPr id="6" name="Pentagon 5"/>
          <p:cNvSpPr/>
          <p:nvPr/>
        </p:nvSpPr>
        <p:spPr>
          <a:xfrm rot="21241591">
            <a:off x="208624" y="4919584"/>
            <a:ext cx="4240853" cy="1143000"/>
          </a:xfrm>
          <a:prstGeom prst="homePlate">
            <a:avLst/>
          </a:prstGeom>
          <a:effectLst>
            <a:outerShdw blurRad="50800" dist="38100" dir="5400000" algn="t" rotWithShape="0">
              <a:prstClr val="black">
                <a:alpha val="40000"/>
              </a:prstClr>
            </a:outerShdw>
          </a:effectLst>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US" sz="2400" dirty="0" err="1"/>
              <a:t>Không</a:t>
            </a:r>
            <a:r>
              <a:rPr lang="en-US" sz="2400" dirty="0"/>
              <a:t> </a:t>
            </a:r>
            <a:r>
              <a:rPr lang="en-US" sz="2400" dirty="0" err="1"/>
              <a:t>dùng</a:t>
            </a:r>
            <a:r>
              <a:rPr lang="en-US" sz="2400" dirty="0"/>
              <a:t> </a:t>
            </a:r>
            <a:r>
              <a:rPr lang="en-US" sz="2400" dirty="0" err="1"/>
              <a:t>được</a:t>
            </a:r>
            <a:r>
              <a:rPr lang="en-US" sz="2400" dirty="0"/>
              <a:t> </a:t>
            </a:r>
            <a:r>
              <a:rPr lang="en-US" sz="2400" dirty="0" err="1"/>
              <a:t>với</a:t>
            </a:r>
            <a:r>
              <a:rPr lang="en-US" sz="2400" dirty="0"/>
              <a:t> </a:t>
            </a:r>
            <a:r>
              <a:rPr lang="en-US" sz="2400" dirty="0" err="1"/>
              <a:t>những</a:t>
            </a:r>
            <a:r>
              <a:rPr lang="en-US" sz="2400" dirty="0"/>
              <a:t> </a:t>
            </a:r>
            <a:r>
              <a:rPr lang="en-US" sz="2400" dirty="0" err="1"/>
              <a:t>động</a:t>
            </a:r>
            <a:r>
              <a:rPr lang="en-US" sz="2400" dirty="0"/>
              <a:t> </a:t>
            </a:r>
            <a:r>
              <a:rPr lang="en-US" sz="2400" dirty="0" err="1"/>
              <a:t>từ</a:t>
            </a:r>
            <a:r>
              <a:rPr lang="en-US" sz="2400" dirty="0"/>
              <a:t> </a:t>
            </a:r>
            <a:br>
              <a:rPr lang="en-US" sz="2400" dirty="0"/>
            </a:br>
            <a:r>
              <a:rPr lang="en-US" sz="2400" dirty="0" err="1"/>
              <a:t>thể</a:t>
            </a:r>
            <a:r>
              <a:rPr lang="en-US" sz="2400" dirty="0"/>
              <a:t> </a:t>
            </a:r>
            <a:r>
              <a:rPr lang="en-US" sz="2400" dirty="0" err="1"/>
              <a:t>hiện</a:t>
            </a:r>
            <a:r>
              <a:rPr lang="en-US" sz="2400" dirty="0"/>
              <a:t> </a:t>
            </a:r>
            <a:r>
              <a:rPr lang="en-US" sz="2400" dirty="0" err="1"/>
              <a:t>trạng</a:t>
            </a:r>
            <a:r>
              <a:rPr lang="en-US" sz="2400" dirty="0"/>
              <a:t> </a:t>
            </a:r>
            <a:r>
              <a:rPr lang="en-US" sz="2400" dirty="0" err="1"/>
              <a:t>thái</a:t>
            </a:r>
            <a:r>
              <a:rPr lang="en-US" sz="2400" dirty="0"/>
              <a:t> </a:t>
            </a:r>
            <a:r>
              <a:rPr lang="en-US" sz="2400" dirty="0" err="1"/>
              <a:t>kết</a:t>
            </a:r>
            <a:r>
              <a:rPr lang="en-US" sz="2400" dirty="0"/>
              <a:t> </a:t>
            </a:r>
            <a:r>
              <a:rPr lang="en-US" sz="2400" dirty="0" err="1"/>
              <a:t>quả</a:t>
            </a:r>
            <a:endParaRPr lang="en-US" sz="2400" dirty="0"/>
          </a:p>
        </p:txBody>
      </p:sp>
      <p:sp>
        <p:nvSpPr>
          <p:cNvPr id="4" name="Rounded Rectangle 3"/>
          <p:cNvSpPr/>
          <p:nvPr/>
        </p:nvSpPr>
        <p:spPr>
          <a:xfrm>
            <a:off x="5943887" y="2223004"/>
            <a:ext cx="5570537" cy="685800"/>
          </a:xfrm>
          <a:prstGeom prst="roundRect">
            <a:avLst/>
          </a:prstGeom>
        </p:spPr>
        <p:style>
          <a:lnRef idx="2">
            <a:schemeClr val="accent4"/>
          </a:lnRef>
          <a:fillRef idx="1">
            <a:schemeClr val="lt1"/>
          </a:fillRef>
          <a:effectRef idx="0">
            <a:schemeClr val="accent4"/>
          </a:effectRef>
          <a:fontRef idx="minor">
            <a:schemeClr val="dk1"/>
          </a:fontRef>
        </p:style>
        <p:txBody>
          <a:bodyPr anchor="ctr"/>
          <a:lstStyle/>
          <a:p>
            <a:pPr>
              <a:defRPr/>
            </a:pPr>
            <a:r>
              <a:rPr lang="ja-JP" altLang="en-US" sz="2800" dirty="0">
                <a:latin typeface="NtMotoyaKyotai" pitchFamily="18" charset="-128"/>
                <a:ea typeface="NtMotoyaKyotai" pitchFamily="18" charset="-128"/>
              </a:rPr>
              <a:t>雨が　降っている　ところです。</a:t>
            </a:r>
            <a:endParaRPr lang="en-US" sz="2800" dirty="0">
              <a:latin typeface="NtMotoyaKyotai" pitchFamily="18" charset="-128"/>
              <a:ea typeface="NtMotoyaKyotai" pitchFamily="18" charset="-128"/>
            </a:endParaRPr>
          </a:p>
        </p:txBody>
      </p:sp>
      <p:sp>
        <p:nvSpPr>
          <p:cNvPr id="7" name="Rounded Rectangle 6"/>
          <p:cNvSpPr/>
          <p:nvPr/>
        </p:nvSpPr>
        <p:spPr>
          <a:xfrm>
            <a:off x="5964523" y="3092954"/>
            <a:ext cx="4017677" cy="609600"/>
          </a:xfrm>
          <a:prstGeom prst="roundRect">
            <a:avLst/>
          </a:prstGeom>
        </p:spPr>
        <p:style>
          <a:lnRef idx="2">
            <a:schemeClr val="accent4"/>
          </a:lnRef>
          <a:fillRef idx="1">
            <a:schemeClr val="lt1"/>
          </a:fillRef>
          <a:effectRef idx="0">
            <a:schemeClr val="accent4"/>
          </a:effectRef>
          <a:fontRef idx="minor">
            <a:schemeClr val="dk1"/>
          </a:fontRef>
        </p:style>
        <p:txBody>
          <a:bodyPr anchor="ctr"/>
          <a:lstStyle/>
          <a:p>
            <a:pPr>
              <a:defRPr/>
            </a:pPr>
            <a:r>
              <a:rPr lang="ja-JP" altLang="en-US" sz="2800" dirty="0">
                <a:latin typeface="NtMotoyaKyotai" pitchFamily="18" charset="-128"/>
                <a:ea typeface="NtMotoyaKyotai" pitchFamily="18" charset="-128"/>
              </a:rPr>
              <a:t>雨が　降っています。</a:t>
            </a:r>
            <a:endParaRPr lang="en-US" sz="2800" dirty="0">
              <a:latin typeface="NtMotoyaKyotai" pitchFamily="18" charset="-128"/>
              <a:ea typeface="NtMotoyaKyotai" pitchFamily="18" charset="-128"/>
            </a:endParaRPr>
          </a:p>
        </p:txBody>
      </p:sp>
      <p:sp>
        <p:nvSpPr>
          <p:cNvPr id="10" name="Rounded Rectangle 9"/>
          <p:cNvSpPr/>
          <p:nvPr/>
        </p:nvSpPr>
        <p:spPr>
          <a:xfrm>
            <a:off x="4572000" y="5105400"/>
            <a:ext cx="5570538" cy="6858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defRPr/>
            </a:pPr>
            <a:r>
              <a:rPr lang="ja-JP" altLang="en-US" sz="2800" dirty="0">
                <a:latin typeface="NtMotoyaKyotai" pitchFamily="18" charset="-128"/>
                <a:ea typeface="NtMotoyaKyotai" pitchFamily="18" charset="-128"/>
              </a:rPr>
              <a:t>けっこんしている　ところです。</a:t>
            </a:r>
            <a:endParaRPr lang="en-US" sz="2800" dirty="0">
              <a:latin typeface="NtMotoyaKyotai" pitchFamily="18" charset="-128"/>
              <a:ea typeface="NtMotoyaKyotai" pitchFamily="18" charset="-128"/>
            </a:endParaRPr>
          </a:p>
        </p:txBody>
      </p:sp>
      <p:sp>
        <p:nvSpPr>
          <p:cNvPr id="11" name="Rounded Rectangle 10"/>
          <p:cNvSpPr/>
          <p:nvPr/>
        </p:nvSpPr>
        <p:spPr>
          <a:xfrm>
            <a:off x="4594227" y="5975350"/>
            <a:ext cx="3838574" cy="609600"/>
          </a:xfrm>
          <a:prstGeom prst="roundRect">
            <a:avLst/>
          </a:prstGeom>
        </p:spPr>
        <p:style>
          <a:lnRef idx="2">
            <a:schemeClr val="dk1"/>
          </a:lnRef>
          <a:fillRef idx="1">
            <a:schemeClr val="lt1"/>
          </a:fillRef>
          <a:effectRef idx="0">
            <a:schemeClr val="dk1"/>
          </a:effectRef>
          <a:fontRef idx="minor">
            <a:schemeClr val="dk1"/>
          </a:fontRef>
        </p:style>
        <p:txBody>
          <a:bodyPr anchor="ctr"/>
          <a:lstStyle/>
          <a:p>
            <a:pPr>
              <a:defRPr/>
            </a:pPr>
            <a:r>
              <a:rPr lang="ja-JP" altLang="en-US" sz="2800" dirty="0">
                <a:latin typeface="NtMotoyaKyotai" pitchFamily="18" charset="-128"/>
                <a:ea typeface="NtMotoyaKyotai" pitchFamily="18" charset="-128"/>
              </a:rPr>
              <a:t>けっこんしています。</a:t>
            </a:r>
            <a:endParaRPr lang="en-US" sz="2800" dirty="0">
              <a:latin typeface="NtMotoyaKyotai" pitchFamily="18" charset="-128"/>
              <a:ea typeface="NtMotoyaKyotai" pitchFamily="18" charset="-128"/>
            </a:endParaRPr>
          </a:p>
        </p:txBody>
      </p:sp>
      <p:pic>
        <p:nvPicPr>
          <p:cNvPr id="8203"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86724">
            <a:off x="11369961" y="2251580"/>
            <a:ext cx="546100" cy="542925"/>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204"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39600">
            <a:off x="5478748" y="2999292"/>
            <a:ext cx="636588" cy="63500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205"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86724">
            <a:off x="9869489" y="5024439"/>
            <a:ext cx="547687" cy="542925"/>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206"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39600">
            <a:off x="4105275" y="5784850"/>
            <a:ext cx="636588" cy="63500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64164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3"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1+#ppt_w/2"/>
                                          </p:val>
                                        </p:tav>
                                        <p:tav tm="100000">
                                          <p:val>
                                            <p:strVal val="#ppt_x"/>
                                          </p:val>
                                        </p:tav>
                                      </p:tavLst>
                                    </p:anim>
                                    <p:anim calcmode="lin" valueType="num">
                                      <p:cBhvr additive="base">
                                        <p:cTn id="8"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 presetClass="entr" presetSubtype="2" fill="hold" nodeType="clickEffect">
                                  <p:stCondLst>
                                    <p:cond delay="0"/>
                                  </p:stCondLst>
                                  <p:childTnLst>
                                    <p:set>
                                      <p:cBhvr>
                                        <p:cTn id="25" dur="1" fill="hold">
                                          <p:stCondLst>
                                            <p:cond delay="0"/>
                                          </p:stCondLst>
                                        </p:cTn>
                                        <p:tgtEl>
                                          <p:spTgt spid="8203"/>
                                        </p:tgtEl>
                                        <p:attrNameLst>
                                          <p:attrName>style.visibility</p:attrName>
                                        </p:attrNameLst>
                                      </p:cBhvr>
                                      <p:to>
                                        <p:strVal val="visible"/>
                                      </p:to>
                                    </p:set>
                                    <p:anim calcmode="lin" valueType="num">
                                      <p:cBhvr additive="base">
                                        <p:cTn id="26" dur="500" fill="hold"/>
                                        <p:tgtEl>
                                          <p:spTgt spid="8203"/>
                                        </p:tgtEl>
                                        <p:attrNameLst>
                                          <p:attrName>ppt_x</p:attrName>
                                        </p:attrNameLst>
                                      </p:cBhvr>
                                      <p:tavLst>
                                        <p:tav tm="0">
                                          <p:val>
                                            <p:strVal val="1+#ppt_w/2"/>
                                          </p:val>
                                        </p:tav>
                                        <p:tav tm="100000">
                                          <p:val>
                                            <p:strVal val="#ppt_x"/>
                                          </p:val>
                                        </p:tav>
                                      </p:tavLst>
                                    </p:anim>
                                    <p:anim calcmode="lin" valueType="num">
                                      <p:cBhvr additive="base">
                                        <p:cTn id="27" dur="500" fill="hold"/>
                                        <p:tgtEl>
                                          <p:spTgt spid="8203"/>
                                        </p:tgtEl>
                                        <p:attrNameLst>
                                          <p:attrName>ppt_y</p:attrName>
                                        </p:attrNameLst>
                                      </p:cBhvr>
                                      <p:tavLst>
                                        <p:tav tm="0">
                                          <p:val>
                                            <p:strVal val="#ppt_y"/>
                                          </p:val>
                                        </p:tav>
                                        <p:tav tm="100000">
                                          <p:val>
                                            <p:strVal val="#ppt_y"/>
                                          </p:val>
                                        </p:tav>
                                      </p:tavLst>
                                    </p:anim>
                                  </p:childTnLst>
                                </p:cTn>
                              </p:par>
                            </p:childTnLst>
                          </p:cTn>
                        </p:par>
                      </p:childTnLst>
                    </p:cTn>
                  </p:par>
                  <p:par>
                    <p:cTn id="28" fill="hold" nodeType="clickPar">
                      <p:stCondLst>
                        <p:cond delay="indefinite"/>
                      </p:stCondLst>
                      <p:childTnLst>
                        <p:par>
                          <p:cTn id="29" fill="hold" nodeType="withGroup">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ntr" presetSubtype="8" fill="hold" nodeType="clickEffect">
                                  <p:stCondLst>
                                    <p:cond delay="0"/>
                                  </p:stCondLst>
                                  <p:childTnLst>
                                    <p:set>
                                      <p:cBhvr>
                                        <p:cTn id="38" dur="1" fill="hold">
                                          <p:stCondLst>
                                            <p:cond delay="0"/>
                                          </p:stCondLst>
                                        </p:cTn>
                                        <p:tgtEl>
                                          <p:spTgt spid="8204"/>
                                        </p:tgtEl>
                                        <p:attrNameLst>
                                          <p:attrName>style.visibility</p:attrName>
                                        </p:attrNameLst>
                                      </p:cBhvr>
                                      <p:to>
                                        <p:strVal val="visible"/>
                                      </p:to>
                                    </p:set>
                                    <p:anim calcmode="lin" valueType="num">
                                      <p:cBhvr additive="base">
                                        <p:cTn id="39" dur="500" fill="hold"/>
                                        <p:tgtEl>
                                          <p:spTgt spid="8204"/>
                                        </p:tgtEl>
                                        <p:attrNameLst>
                                          <p:attrName>ppt_x</p:attrName>
                                        </p:attrNameLst>
                                      </p:cBhvr>
                                      <p:tavLst>
                                        <p:tav tm="0">
                                          <p:val>
                                            <p:strVal val="0-#ppt_w/2"/>
                                          </p:val>
                                        </p:tav>
                                        <p:tav tm="100000">
                                          <p:val>
                                            <p:strVal val="#ppt_x"/>
                                          </p:val>
                                        </p:tav>
                                      </p:tavLst>
                                    </p:anim>
                                    <p:anim calcmode="lin" valueType="num">
                                      <p:cBhvr additive="base">
                                        <p:cTn id="40" dur="500" fill="hold"/>
                                        <p:tgtEl>
                                          <p:spTgt spid="8204"/>
                                        </p:tgtEl>
                                        <p:attrNameLst>
                                          <p:attrName>ppt_y</p:attrName>
                                        </p:attrNameLst>
                                      </p:cBhvr>
                                      <p:tavLst>
                                        <p:tav tm="0">
                                          <p:val>
                                            <p:strVal val="#ppt_y"/>
                                          </p:val>
                                        </p:tav>
                                        <p:tav tm="100000">
                                          <p:val>
                                            <p:strVal val="#ppt_y"/>
                                          </p:val>
                                        </p:tav>
                                      </p:tavLst>
                                    </p:anim>
                                  </p:childTnLst>
                                </p:cTn>
                              </p:par>
                            </p:childTnLst>
                          </p:cTn>
                        </p:par>
                      </p:childTnLst>
                    </p:cTn>
                  </p:par>
                  <p:par>
                    <p:cTn id="41" fill="hold" nodeType="clickPar">
                      <p:stCondLst>
                        <p:cond delay="indefinite"/>
                      </p:stCondLst>
                      <p:childTnLst>
                        <p:par>
                          <p:cTn id="42" fill="hold" nodeType="withGroup">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wipe(left)">
                                      <p:cBhvr>
                                        <p:cTn id="45" dur="500"/>
                                        <p:tgtEl>
                                          <p:spTgt spid="6"/>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31" presetClass="entr" presetSubtype="0" fill="hold" grpId="0" nodeType="clickEffect">
                                  <p:stCondLst>
                                    <p:cond delay="0"/>
                                  </p:stCondLst>
                                  <p:childTnLst>
                                    <p:set>
                                      <p:cBhvr>
                                        <p:cTn id="49" dur="1" fill="hold">
                                          <p:stCondLst>
                                            <p:cond delay="0"/>
                                          </p:stCondLst>
                                        </p:cTn>
                                        <p:tgtEl>
                                          <p:spTgt spid="10"/>
                                        </p:tgtEl>
                                        <p:attrNameLst>
                                          <p:attrName>style.visibility</p:attrName>
                                        </p:attrNameLst>
                                      </p:cBhvr>
                                      <p:to>
                                        <p:strVal val="visible"/>
                                      </p:to>
                                    </p:set>
                                    <p:anim calcmode="lin" valueType="num">
                                      <p:cBhvr>
                                        <p:cTn id="50" dur="1000" fill="hold"/>
                                        <p:tgtEl>
                                          <p:spTgt spid="10"/>
                                        </p:tgtEl>
                                        <p:attrNameLst>
                                          <p:attrName>ppt_w</p:attrName>
                                        </p:attrNameLst>
                                      </p:cBhvr>
                                      <p:tavLst>
                                        <p:tav tm="0">
                                          <p:val>
                                            <p:fltVal val="0"/>
                                          </p:val>
                                        </p:tav>
                                        <p:tav tm="100000">
                                          <p:val>
                                            <p:strVal val="#ppt_w"/>
                                          </p:val>
                                        </p:tav>
                                      </p:tavLst>
                                    </p:anim>
                                    <p:anim calcmode="lin" valueType="num">
                                      <p:cBhvr>
                                        <p:cTn id="51" dur="1000" fill="hold"/>
                                        <p:tgtEl>
                                          <p:spTgt spid="10"/>
                                        </p:tgtEl>
                                        <p:attrNameLst>
                                          <p:attrName>ppt_h</p:attrName>
                                        </p:attrNameLst>
                                      </p:cBhvr>
                                      <p:tavLst>
                                        <p:tav tm="0">
                                          <p:val>
                                            <p:fltVal val="0"/>
                                          </p:val>
                                        </p:tav>
                                        <p:tav tm="100000">
                                          <p:val>
                                            <p:strVal val="#ppt_h"/>
                                          </p:val>
                                        </p:tav>
                                      </p:tavLst>
                                    </p:anim>
                                    <p:anim calcmode="lin" valueType="num">
                                      <p:cBhvr>
                                        <p:cTn id="52" dur="1000" fill="hold"/>
                                        <p:tgtEl>
                                          <p:spTgt spid="10"/>
                                        </p:tgtEl>
                                        <p:attrNameLst>
                                          <p:attrName>style.rotation</p:attrName>
                                        </p:attrNameLst>
                                      </p:cBhvr>
                                      <p:tavLst>
                                        <p:tav tm="0">
                                          <p:val>
                                            <p:fltVal val="90"/>
                                          </p:val>
                                        </p:tav>
                                        <p:tav tm="100000">
                                          <p:val>
                                            <p:fltVal val="0"/>
                                          </p:val>
                                        </p:tav>
                                      </p:tavLst>
                                    </p:anim>
                                    <p:animEffect transition="in" filter="fade">
                                      <p:cBhvr>
                                        <p:cTn id="53" dur="1000"/>
                                        <p:tgtEl>
                                          <p:spTgt spid="10"/>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2" presetClass="entr" presetSubtype="4" fill="hold" nodeType="clickEffect">
                                  <p:stCondLst>
                                    <p:cond delay="0"/>
                                  </p:stCondLst>
                                  <p:childTnLst>
                                    <p:set>
                                      <p:cBhvr>
                                        <p:cTn id="57" dur="1" fill="hold">
                                          <p:stCondLst>
                                            <p:cond delay="0"/>
                                          </p:stCondLst>
                                        </p:cTn>
                                        <p:tgtEl>
                                          <p:spTgt spid="8205"/>
                                        </p:tgtEl>
                                        <p:attrNameLst>
                                          <p:attrName>style.visibility</p:attrName>
                                        </p:attrNameLst>
                                      </p:cBhvr>
                                      <p:to>
                                        <p:strVal val="visible"/>
                                      </p:to>
                                    </p:set>
                                    <p:anim calcmode="lin" valueType="num">
                                      <p:cBhvr additive="base">
                                        <p:cTn id="58" dur="500" fill="hold"/>
                                        <p:tgtEl>
                                          <p:spTgt spid="8205"/>
                                        </p:tgtEl>
                                        <p:attrNameLst>
                                          <p:attrName>ppt_x</p:attrName>
                                        </p:attrNameLst>
                                      </p:cBhvr>
                                      <p:tavLst>
                                        <p:tav tm="0">
                                          <p:val>
                                            <p:strVal val="#ppt_x"/>
                                          </p:val>
                                        </p:tav>
                                        <p:tav tm="100000">
                                          <p:val>
                                            <p:strVal val="#ppt_x"/>
                                          </p:val>
                                        </p:tav>
                                      </p:tavLst>
                                    </p:anim>
                                    <p:anim calcmode="lin" valueType="num">
                                      <p:cBhvr additive="base">
                                        <p:cTn id="59" dur="500" fill="hold"/>
                                        <p:tgtEl>
                                          <p:spTgt spid="8205"/>
                                        </p:tgtEl>
                                        <p:attrNameLst>
                                          <p:attrName>ppt_y</p:attrName>
                                        </p:attrNameLst>
                                      </p:cBhvr>
                                      <p:tavLst>
                                        <p:tav tm="0">
                                          <p:val>
                                            <p:strVal val="1+#ppt_h/2"/>
                                          </p:val>
                                        </p:tav>
                                        <p:tav tm="100000">
                                          <p:val>
                                            <p:strVal val="#ppt_y"/>
                                          </p:val>
                                        </p:tav>
                                      </p:tavLst>
                                    </p:anim>
                                  </p:childTnLst>
                                </p:cTn>
                              </p:par>
                            </p:childTnLst>
                          </p:cTn>
                        </p:par>
                      </p:childTnLst>
                    </p:cTn>
                  </p:par>
                  <p:par>
                    <p:cTn id="60" fill="hold" nodeType="clickPar">
                      <p:stCondLst>
                        <p:cond delay="indefinite"/>
                      </p:stCondLst>
                      <p:childTnLst>
                        <p:par>
                          <p:cTn id="61" fill="hold" nodeType="withGroup">
                            <p:stCondLst>
                              <p:cond delay="0"/>
                            </p:stCondLst>
                            <p:childTnLst>
                              <p:par>
                                <p:cTn id="62" presetID="16" presetClass="entr" presetSubtype="21" fill="hold" grpId="0" nodeType="click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barn(inVertical)">
                                      <p:cBhvr>
                                        <p:cTn id="64" dur="500"/>
                                        <p:tgtEl>
                                          <p:spTgt spid="11"/>
                                        </p:tgtEl>
                                      </p:cBhvr>
                                    </p:animEffect>
                                  </p:childTnLst>
                                </p:cTn>
                              </p:par>
                            </p:childTnLst>
                          </p:cTn>
                        </p:par>
                      </p:childTnLst>
                    </p:cTn>
                  </p:par>
                  <p:par>
                    <p:cTn id="65" fill="hold" nodeType="clickPar">
                      <p:stCondLst>
                        <p:cond delay="indefinite"/>
                      </p:stCondLst>
                      <p:childTnLst>
                        <p:par>
                          <p:cTn id="66" fill="hold" nodeType="withGroup">
                            <p:stCondLst>
                              <p:cond delay="0"/>
                            </p:stCondLst>
                            <p:childTnLst>
                              <p:par>
                                <p:cTn id="67" presetID="2" presetClass="entr" presetSubtype="4" fill="hold" nodeType="clickEffect">
                                  <p:stCondLst>
                                    <p:cond delay="0"/>
                                  </p:stCondLst>
                                  <p:childTnLst>
                                    <p:set>
                                      <p:cBhvr>
                                        <p:cTn id="68" dur="1" fill="hold">
                                          <p:stCondLst>
                                            <p:cond delay="0"/>
                                          </p:stCondLst>
                                        </p:cTn>
                                        <p:tgtEl>
                                          <p:spTgt spid="8206"/>
                                        </p:tgtEl>
                                        <p:attrNameLst>
                                          <p:attrName>style.visibility</p:attrName>
                                        </p:attrNameLst>
                                      </p:cBhvr>
                                      <p:to>
                                        <p:strVal val="visible"/>
                                      </p:to>
                                    </p:set>
                                    <p:anim calcmode="lin" valueType="num">
                                      <p:cBhvr additive="base">
                                        <p:cTn id="69" dur="500" fill="hold"/>
                                        <p:tgtEl>
                                          <p:spTgt spid="8206"/>
                                        </p:tgtEl>
                                        <p:attrNameLst>
                                          <p:attrName>ppt_x</p:attrName>
                                        </p:attrNameLst>
                                      </p:cBhvr>
                                      <p:tavLst>
                                        <p:tav tm="0">
                                          <p:val>
                                            <p:strVal val="#ppt_x"/>
                                          </p:val>
                                        </p:tav>
                                        <p:tav tm="100000">
                                          <p:val>
                                            <p:strVal val="#ppt_x"/>
                                          </p:val>
                                        </p:tav>
                                      </p:tavLst>
                                    </p:anim>
                                    <p:anim calcmode="lin" valueType="num">
                                      <p:cBhvr additive="base">
                                        <p:cTn id="70" dur="500" fill="hold"/>
                                        <p:tgtEl>
                                          <p:spTgt spid="820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7" grpId="0" animBg="1"/>
      <p:bldP spid="10" grpId="0" animBg="1"/>
      <p:bldP spid="1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p:cNvSpPr/>
          <p:nvPr/>
        </p:nvSpPr>
        <p:spPr>
          <a:xfrm>
            <a:off x="2933975" y="5463793"/>
            <a:ext cx="3604972" cy="584010"/>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0" y="5448399"/>
            <a:ext cx="6598153"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200" dirty="0" smtClean="0">
                <a:latin typeface="NtMotoyaKyotai" pitchFamily="18" charset="-128"/>
                <a:ea typeface="NtMotoyaKyotai" pitchFamily="18" charset="-128"/>
              </a:rPr>
              <a:t>カメラを旅行に持って行きません。</a:t>
            </a:r>
            <a:endParaRPr lang="en-US" altLang="ja-JP" sz="3200" dirty="0">
              <a:latin typeface="NtMotoyaKyotai" pitchFamily="18" charset="-128"/>
              <a:ea typeface="NtMotoyaKyotai" pitchFamily="18" charset="-128"/>
            </a:endParaRPr>
          </a:p>
        </p:txBody>
      </p:sp>
      <p:sp>
        <p:nvSpPr>
          <p:cNvPr id="2" name="Rounded Rectangle 1"/>
          <p:cNvSpPr/>
          <p:nvPr/>
        </p:nvSpPr>
        <p:spPr>
          <a:xfrm>
            <a:off x="937309" y="2303916"/>
            <a:ext cx="10167059"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r>
              <a:rPr lang="ja-JP" altLang="en-US" sz="3200" dirty="0" smtClean="0">
                <a:latin typeface="NtMotoyaKyotai" pitchFamily="18" charset="-128"/>
                <a:ea typeface="NtMotoyaKyotai" pitchFamily="18" charset="-128"/>
              </a:rPr>
              <a:t>書類をとってきますから、ちょっと待ってください。</a:t>
            </a:r>
            <a:endParaRPr lang="en-US" altLang="ja-JP" sz="3200" dirty="0">
              <a:latin typeface="NtMotoyaKyotai" pitchFamily="18" charset="-128"/>
              <a:ea typeface="NtMotoyaKyotai" pitchFamily="18" charset="-128"/>
            </a:endParaRPr>
          </a:p>
        </p:txBody>
      </p:sp>
      <p:sp>
        <p:nvSpPr>
          <p:cNvPr id="3" name="Rounded Rectangle 2"/>
          <p:cNvSpPr/>
          <p:nvPr/>
        </p:nvSpPr>
        <p:spPr>
          <a:xfrm>
            <a:off x="1027352" y="1904825"/>
            <a:ext cx="7110150" cy="304800"/>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Tôi</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đi</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lấy</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tài</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liệu</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rồi</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quay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lại</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ngay</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nên</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xin</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hãy</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chờ</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một</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lát</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a:t>
            </a:r>
            <a:endParaRPr lang="en-US" sz="2000" i="1" dirty="0">
              <a:ln w="0"/>
              <a:solidFill>
                <a:schemeClr val="tx1"/>
              </a:solidFill>
              <a:effectLst>
                <a:outerShdw blurRad="38100" dist="19050" dir="2700000" algn="tl" rotWithShape="0">
                  <a:schemeClr val="dk1">
                    <a:alpha val="40000"/>
                  </a:schemeClr>
                </a:outerShdw>
              </a:effectLst>
              <a:latin typeface="Tahoma" pitchFamily="34" charset="0"/>
              <a:ea typeface="ＭＳ Ｐゴシック" pitchFamily="34" charset="-128"/>
              <a:cs typeface="Tahoma" pitchFamily="34" charset="0"/>
            </a:endParaRPr>
          </a:p>
        </p:txBody>
      </p:sp>
      <p:sp>
        <p:nvSpPr>
          <p:cNvPr id="15" name="Rectangle 14"/>
          <p:cNvSpPr/>
          <p:nvPr/>
        </p:nvSpPr>
        <p:spPr>
          <a:xfrm>
            <a:off x="6229761" y="2967176"/>
            <a:ext cx="5933732" cy="3891134"/>
          </a:xfrm>
          <a:prstGeom prst="rect">
            <a:avLst/>
          </a:prstGeom>
          <a:scene3d>
            <a:camera prst="isometricOffAxis2Left"/>
            <a:lightRig rig="threePt" dir="t"/>
          </a:scene3d>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1600"/>
          </a:p>
        </p:txBody>
      </p:sp>
      <p:sp>
        <p:nvSpPr>
          <p:cNvPr id="4" name="Rounded Rectangle 3"/>
          <p:cNvSpPr/>
          <p:nvPr/>
        </p:nvSpPr>
        <p:spPr>
          <a:xfrm>
            <a:off x="0" y="4205079"/>
            <a:ext cx="5729801"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200" dirty="0">
                <a:latin typeface="NtMotoyaKyotai" pitchFamily="18" charset="-128"/>
                <a:ea typeface="NtMotoyaKyotai" pitchFamily="18" charset="-128"/>
              </a:rPr>
              <a:t>明日</a:t>
            </a:r>
            <a:r>
              <a:rPr lang="ja-JP" altLang="en-US" sz="3200" dirty="0" smtClean="0">
                <a:latin typeface="NtMotoyaKyotai" pitchFamily="18" charset="-128"/>
                <a:ea typeface="NtMotoyaKyotai" pitchFamily="18" charset="-128"/>
              </a:rPr>
              <a:t>コーヒーを持ってきます。</a:t>
            </a:r>
            <a:endParaRPr lang="en-US" altLang="ja-JP" sz="3200" dirty="0">
              <a:latin typeface="NtMotoyaKyotai" pitchFamily="18" charset="-128"/>
              <a:ea typeface="NtMotoyaKyotai" pitchFamily="18" charset="-128"/>
            </a:endParaRPr>
          </a:p>
        </p:txBody>
      </p:sp>
      <p:sp>
        <p:nvSpPr>
          <p:cNvPr id="5" name="Rounded Rectangle 4"/>
          <p:cNvSpPr/>
          <p:nvPr/>
        </p:nvSpPr>
        <p:spPr>
          <a:xfrm>
            <a:off x="90043" y="3805988"/>
            <a:ext cx="4389859" cy="325258"/>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Ngày</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mai</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tôi</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sẽ</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mang</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cà-phê</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đến</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a:t>
            </a:r>
            <a:endParaRPr lang="en-US" sz="2000" i="1" dirty="0">
              <a:ln w="0"/>
              <a:solidFill>
                <a:schemeClr val="tx1"/>
              </a:solidFill>
              <a:effectLst>
                <a:outerShdw blurRad="38100" dist="19050" dir="2700000" algn="tl" rotWithShape="0">
                  <a:schemeClr val="dk1">
                    <a:alpha val="40000"/>
                  </a:schemeClr>
                </a:outerShdw>
              </a:effectLst>
              <a:latin typeface="Tahoma" pitchFamily="34" charset="0"/>
              <a:ea typeface="ＭＳ Ｐゴシック" pitchFamily="34" charset="-128"/>
              <a:cs typeface="Tahoma" pitchFamily="34" charset="0"/>
            </a:endParaRPr>
          </a:p>
        </p:txBody>
      </p:sp>
      <p:sp>
        <p:nvSpPr>
          <p:cNvPr id="7" name="Rounded Rectangle 6"/>
          <p:cNvSpPr/>
          <p:nvPr/>
        </p:nvSpPr>
        <p:spPr>
          <a:xfrm>
            <a:off x="90043" y="5049308"/>
            <a:ext cx="4850348" cy="325258"/>
          </a:xfrm>
          <a:prstGeom prst="roundRect">
            <a:avLst/>
          </a:prstGeom>
          <a:noFill/>
          <a:ln>
            <a:noFill/>
          </a:ln>
        </p:spPr>
        <p:style>
          <a:lnRef idx="2">
            <a:schemeClr val="accent6"/>
          </a:lnRef>
          <a:fillRef idx="1">
            <a:schemeClr val="lt1"/>
          </a:fillRef>
          <a:effectRef idx="0">
            <a:schemeClr val="accent6"/>
          </a:effectRef>
          <a:fontRef idx="minor">
            <a:schemeClr val="dk1"/>
          </a:fontRef>
        </p:style>
        <p:txBody>
          <a:bodyPr anchor="ctr"/>
          <a:lstStyle/>
          <a:p>
            <a:pPr>
              <a:defRPr/>
            </a:pP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Tôi</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sẽ</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không</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mang</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máy</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ảnh</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đi</a:t>
            </a:r>
            <a:r>
              <a:rPr lang="en-US" altLang="ja-JP" sz="2000" i="1" dirty="0"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 du </a:t>
            </a:r>
            <a:r>
              <a:rPr lang="en-US" altLang="ja-JP" sz="2000" i="1" dirty="0" err="1" smtClean="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lịch</a:t>
            </a:r>
            <a:r>
              <a:rPr lang="en-US" altLang="ja-JP" sz="2000" i="1" dirty="0">
                <a:ln w="0"/>
                <a:solidFill>
                  <a:schemeClr val="tx1"/>
                </a:solidFill>
                <a:effectLst>
                  <a:outerShdw blurRad="38100" dist="19050" dir="2700000" algn="tl" rotWithShape="0">
                    <a:schemeClr val="dk1">
                      <a:alpha val="40000"/>
                    </a:schemeClr>
                  </a:outerShdw>
                </a:effectLst>
                <a:latin typeface="Tahoma" pitchFamily="34" charset="0"/>
                <a:cs typeface="Tahoma" pitchFamily="34" charset="0"/>
              </a:rPr>
              <a:t>.</a:t>
            </a:r>
            <a:endParaRPr lang="en-US" sz="2000" i="1" dirty="0">
              <a:ln w="0"/>
              <a:solidFill>
                <a:schemeClr val="tx1"/>
              </a:solidFill>
              <a:effectLst>
                <a:outerShdw blurRad="38100" dist="19050" dir="2700000" algn="tl" rotWithShape="0">
                  <a:schemeClr val="dk1">
                    <a:alpha val="40000"/>
                  </a:schemeClr>
                </a:outerShdw>
              </a:effectLst>
              <a:latin typeface="Tahoma" pitchFamily="34" charset="0"/>
              <a:ea typeface="ＭＳ Ｐゴシック" pitchFamily="34" charset="-128"/>
              <a:cs typeface="Tahoma" pitchFamily="34" charset="0"/>
            </a:endParaRPr>
          </a:p>
        </p:txBody>
      </p:sp>
      <p:sp>
        <p:nvSpPr>
          <p:cNvPr id="8" name="Rounded Rectangle 7"/>
          <p:cNvSpPr/>
          <p:nvPr/>
        </p:nvSpPr>
        <p:spPr>
          <a:xfrm>
            <a:off x="2341917" y="2303916"/>
            <a:ext cx="2526112" cy="584010"/>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2933975" y="4218981"/>
            <a:ext cx="2526112" cy="584010"/>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owchart: Off-page Connector 10"/>
          <p:cNvSpPr/>
          <p:nvPr/>
        </p:nvSpPr>
        <p:spPr>
          <a:xfrm>
            <a:off x="8519050" y="3604974"/>
            <a:ext cx="1355154" cy="2396034"/>
          </a:xfrm>
          <a:prstGeom prst="flowChartOffpageConnector">
            <a:avLst/>
          </a:prstGeom>
          <a:scene3d>
            <a:camera prst="isometricOffAxis2Left"/>
            <a:lightRig rig="threePt" dir="t"/>
          </a:scene3d>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b="1" dirty="0" smtClean="0"/>
              <a:t>NƠI </a:t>
            </a:r>
          </a:p>
          <a:p>
            <a:pPr algn="ctr"/>
            <a:r>
              <a:rPr lang="en-US" sz="2400" b="1" dirty="0" smtClean="0"/>
              <a:t>ĐANG </a:t>
            </a:r>
          </a:p>
          <a:p>
            <a:pPr algn="ctr"/>
            <a:r>
              <a:rPr lang="en-US" sz="2400" b="1" dirty="0" smtClean="0"/>
              <a:t>ĐỨNG NÓI</a:t>
            </a:r>
            <a:endParaRPr lang="en-US" sz="2400" b="1" dirty="0"/>
          </a:p>
        </p:txBody>
      </p:sp>
      <p:sp>
        <p:nvSpPr>
          <p:cNvPr id="12" name="Striped Right Arrow 11"/>
          <p:cNvSpPr/>
          <p:nvPr/>
        </p:nvSpPr>
        <p:spPr>
          <a:xfrm>
            <a:off x="6598153" y="4401333"/>
            <a:ext cx="1835379" cy="835459"/>
          </a:xfrm>
          <a:prstGeom prst="stripedRightArrow">
            <a:avLst/>
          </a:prstGeom>
          <a:scene3d>
            <a:camera prst="isometricOffAxis2Left"/>
            <a:lightRig rig="threePt" dir="t"/>
          </a:scene3d>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t>Di </a:t>
            </a:r>
            <a:r>
              <a:rPr lang="en-US" b="1" dirty="0" err="1" smtClean="0"/>
              <a:t>chuyển</a:t>
            </a:r>
            <a:r>
              <a:rPr lang="en-US" b="1" dirty="0" smtClean="0"/>
              <a:t> </a:t>
            </a:r>
            <a:r>
              <a:rPr lang="en-US" b="1" dirty="0" err="1" smtClean="0"/>
              <a:t>tới</a:t>
            </a:r>
            <a:endParaRPr lang="en-US" b="1" dirty="0"/>
          </a:p>
        </p:txBody>
      </p:sp>
      <p:sp>
        <p:nvSpPr>
          <p:cNvPr id="13" name="Striped Right Arrow 12"/>
          <p:cNvSpPr/>
          <p:nvPr/>
        </p:nvSpPr>
        <p:spPr>
          <a:xfrm>
            <a:off x="9959722" y="4385260"/>
            <a:ext cx="1835379" cy="835459"/>
          </a:xfrm>
          <a:prstGeom prst="stripedRightArrow">
            <a:avLst/>
          </a:prstGeom>
          <a:scene3d>
            <a:camera prst="isometricOffAxis2Left"/>
            <a:lightRig rig="threePt" dir="t"/>
          </a:scene3d>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Di </a:t>
            </a:r>
            <a:r>
              <a:rPr lang="en-US" b="1" dirty="0" err="1"/>
              <a:t>chuyển</a:t>
            </a:r>
            <a:r>
              <a:rPr lang="en-US" b="1" dirty="0"/>
              <a:t> </a:t>
            </a:r>
            <a:r>
              <a:rPr lang="en-US" b="1" dirty="0" err="1" smtClean="0"/>
              <a:t>đi</a:t>
            </a:r>
            <a:endParaRPr lang="en-US" b="1" dirty="0"/>
          </a:p>
        </p:txBody>
      </p:sp>
      <p:pic>
        <p:nvPicPr>
          <p:cNvPr id="14" name="Picture 13"/>
          <p:cNvPicPr>
            <a:picLocks noChangeAspect="1"/>
          </p:cNvPicPr>
          <p:nvPr/>
        </p:nvPicPr>
        <p:blipFill>
          <a:blip r:embed="rId2"/>
          <a:stretch>
            <a:fillRect/>
          </a:stretch>
        </p:blipFill>
        <p:spPr>
          <a:xfrm>
            <a:off x="201190" y="290255"/>
            <a:ext cx="3124200" cy="1466850"/>
          </a:xfrm>
          <a:prstGeom prst="rect">
            <a:avLst/>
          </a:prstGeom>
        </p:spPr>
      </p:pic>
      <p:sp>
        <p:nvSpPr>
          <p:cNvPr id="16" name="Rounded Rectangle 15"/>
          <p:cNvSpPr/>
          <p:nvPr/>
        </p:nvSpPr>
        <p:spPr>
          <a:xfrm>
            <a:off x="6400799" y="3903764"/>
            <a:ext cx="2379742" cy="584010"/>
          </a:xfrm>
          <a:prstGeom prst="roundRect">
            <a:avLst/>
          </a:prstGeom>
          <a:noFill/>
          <a:ln>
            <a:noFill/>
          </a:ln>
          <a:scene3d>
            <a:camera prst="isometricOffAxis2Left"/>
            <a:lightRig rig="threePt" dir="t"/>
          </a:scene3d>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2800" dirty="0" smtClean="0">
                <a:latin typeface="mikachan" panose="02000609000000000000" pitchFamily="49" charset="-128"/>
                <a:ea typeface="mikachan" panose="02000609000000000000" pitchFamily="49" charset="-128"/>
              </a:rPr>
              <a:t>～てきます</a:t>
            </a:r>
            <a:endParaRPr lang="en-US" altLang="ja-JP" sz="2800" dirty="0">
              <a:latin typeface="mikachan" panose="02000609000000000000" pitchFamily="49" charset="-128"/>
              <a:ea typeface="mikachan" panose="02000609000000000000" pitchFamily="49" charset="-128"/>
            </a:endParaRPr>
          </a:p>
        </p:txBody>
      </p:sp>
      <p:sp>
        <p:nvSpPr>
          <p:cNvPr id="17" name="Rounded Rectangle 16"/>
          <p:cNvSpPr/>
          <p:nvPr/>
        </p:nvSpPr>
        <p:spPr>
          <a:xfrm>
            <a:off x="9722902" y="5153522"/>
            <a:ext cx="2379742" cy="584010"/>
          </a:xfrm>
          <a:prstGeom prst="roundRect">
            <a:avLst/>
          </a:prstGeom>
          <a:noFill/>
          <a:ln>
            <a:noFill/>
          </a:ln>
          <a:scene3d>
            <a:camera prst="isometricOffAxis2Left"/>
            <a:lightRig rig="threePt" dir="t"/>
          </a:scene3d>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2800" dirty="0" smtClean="0">
                <a:latin typeface="mikachan" panose="02000609000000000000" pitchFamily="49" charset="-128"/>
                <a:ea typeface="mikachan" panose="02000609000000000000" pitchFamily="49" charset="-128"/>
              </a:rPr>
              <a:t>～ていきます</a:t>
            </a:r>
            <a:endParaRPr lang="en-US" altLang="ja-JP" sz="2800" dirty="0">
              <a:latin typeface="mikachan" panose="02000609000000000000" pitchFamily="49" charset="-128"/>
              <a:ea typeface="mikachan" panose="02000609000000000000" pitchFamily="49" charset="-128"/>
            </a:endParaRPr>
          </a:p>
        </p:txBody>
      </p:sp>
      <p:sp>
        <p:nvSpPr>
          <p:cNvPr id="19" name="Rounded Rectangle 18"/>
          <p:cNvSpPr/>
          <p:nvPr/>
        </p:nvSpPr>
        <p:spPr>
          <a:xfrm>
            <a:off x="4736460" y="731675"/>
            <a:ext cx="2716887"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600" dirty="0" smtClean="0">
                <a:solidFill>
                  <a:schemeClr val="bg1"/>
                </a:solidFill>
                <a:latin typeface="mikachan" panose="02000609000000000000" pitchFamily="49" charset="-128"/>
                <a:ea typeface="mikachan" panose="02000609000000000000" pitchFamily="49" charset="-128"/>
              </a:rPr>
              <a:t>～てきます</a:t>
            </a:r>
            <a:endParaRPr lang="en-US" altLang="ja-JP" sz="3600" dirty="0">
              <a:solidFill>
                <a:schemeClr val="bg1"/>
              </a:solidFill>
              <a:latin typeface="mikachan" panose="02000609000000000000" pitchFamily="49" charset="-128"/>
              <a:ea typeface="mikachan" panose="02000609000000000000" pitchFamily="49" charset="-128"/>
            </a:endParaRPr>
          </a:p>
        </p:txBody>
      </p:sp>
      <p:sp>
        <p:nvSpPr>
          <p:cNvPr id="20" name="Rounded Rectangle 19"/>
          <p:cNvSpPr/>
          <p:nvPr/>
        </p:nvSpPr>
        <p:spPr>
          <a:xfrm>
            <a:off x="8212059" y="718859"/>
            <a:ext cx="3490945"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600" dirty="0" smtClean="0">
                <a:solidFill>
                  <a:schemeClr val="bg1"/>
                </a:solidFill>
                <a:latin typeface="mikachan" panose="02000609000000000000" pitchFamily="49" charset="-128"/>
                <a:ea typeface="mikachan" panose="02000609000000000000" pitchFamily="49" charset="-128"/>
              </a:rPr>
              <a:t>～ていきます</a:t>
            </a:r>
            <a:endParaRPr lang="en-US" altLang="ja-JP" sz="3600" dirty="0">
              <a:solidFill>
                <a:schemeClr val="bg1"/>
              </a:solidFill>
              <a:latin typeface="mikachan" panose="02000609000000000000" pitchFamily="49" charset="-128"/>
              <a:ea typeface="mikachan" panose="02000609000000000000" pitchFamily="49" charset="-128"/>
            </a:endParaRPr>
          </a:p>
        </p:txBody>
      </p:sp>
      <p:pic>
        <p:nvPicPr>
          <p:cNvPr id="21" name="Picture 20"/>
          <p:cNvPicPr>
            <a:picLocks noChangeAspect="1"/>
          </p:cNvPicPr>
          <p:nvPr/>
        </p:nvPicPr>
        <p:blipFill>
          <a:blip r:embed="rId3"/>
          <a:stretch>
            <a:fillRect/>
          </a:stretch>
        </p:blipFill>
        <p:spPr>
          <a:xfrm>
            <a:off x="7152829" y="711703"/>
            <a:ext cx="1064812" cy="753743"/>
          </a:xfrm>
          <a:prstGeom prst="rect">
            <a:avLst/>
          </a:prstGeom>
        </p:spPr>
      </p:pic>
    </p:spTree>
    <p:extLst>
      <p:ext uri="{BB962C8B-B14F-4D97-AF65-F5344CB8AC3E}">
        <p14:creationId xmlns:p14="http://schemas.microsoft.com/office/powerpoint/2010/main" val="399971324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arn(inVertic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1000"/>
                                        <p:tgtEl>
                                          <p:spTgt spid="4"/>
                                        </p:tgtEl>
                                      </p:cBhvr>
                                    </p:animEffect>
                                    <p:anim calcmode="lin" valueType="num">
                                      <p:cBhvr>
                                        <p:cTn id="27" dur="1000" fill="hold"/>
                                        <p:tgtEl>
                                          <p:spTgt spid="4"/>
                                        </p:tgtEl>
                                        <p:attrNameLst>
                                          <p:attrName>ppt_x</p:attrName>
                                        </p:attrNameLst>
                                      </p:cBhvr>
                                      <p:tavLst>
                                        <p:tav tm="0">
                                          <p:val>
                                            <p:strVal val="#ppt_x"/>
                                          </p:val>
                                        </p:tav>
                                        <p:tav tm="100000">
                                          <p:val>
                                            <p:strVal val="#ppt_x"/>
                                          </p:val>
                                        </p:tav>
                                      </p:tavLst>
                                    </p:anim>
                                    <p:anim calcmode="lin" valueType="num">
                                      <p:cBhvr>
                                        <p:cTn id="2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1000"/>
                                        <p:tgtEl>
                                          <p:spTgt spid="5"/>
                                        </p:tgtEl>
                                      </p:cBhvr>
                                    </p:animEffect>
                                    <p:anim calcmode="lin" valueType="num">
                                      <p:cBhvr>
                                        <p:cTn id="34" dur="1000" fill="hold"/>
                                        <p:tgtEl>
                                          <p:spTgt spid="5"/>
                                        </p:tgtEl>
                                        <p:attrNameLst>
                                          <p:attrName>ppt_x</p:attrName>
                                        </p:attrNameLst>
                                      </p:cBhvr>
                                      <p:tavLst>
                                        <p:tav tm="0">
                                          <p:val>
                                            <p:strVal val="#ppt_x"/>
                                          </p:val>
                                        </p:tav>
                                        <p:tav tm="100000">
                                          <p:val>
                                            <p:strVal val="#ppt_x"/>
                                          </p:val>
                                        </p:tav>
                                      </p:tavLst>
                                    </p:anim>
                                    <p:anim calcmode="lin" valueType="num">
                                      <p:cBhvr>
                                        <p:cTn id="3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1000"/>
                                        <p:tgtEl>
                                          <p:spTgt spid="6"/>
                                        </p:tgtEl>
                                      </p:cBhvr>
                                    </p:animEffect>
                                    <p:anim calcmode="lin" valueType="num">
                                      <p:cBhvr>
                                        <p:cTn id="41" dur="1000" fill="hold"/>
                                        <p:tgtEl>
                                          <p:spTgt spid="6"/>
                                        </p:tgtEl>
                                        <p:attrNameLst>
                                          <p:attrName>ppt_x</p:attrName>
                                        </p:attrNameLst>
                                      </p:cBhvr>
                                      <p:tavLst>
                                        <p:tav tm="0">
                                          <p:val>
                                            <p:strVal val="#ppt_x"/>
                                          </p:val>
                                        </p:tav>
                                        <p:tav tm="100000">
                                          <p:val>
                                            <p:strVal val="#ppt_x"/>
                                          </p:val>
                                        </p:tav>
                                      </p:tavLst>
                                    </p:anim>
                                    <p:anim calcmode="lin" valueType="num">
                                      <p:cBhvr>
                                        <p:cTn id="4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1000"/>
                                        <p:tgtEl>
                                          <p:spTgt spid="7"/>
                                        </p:tgtEl>
                                      </p:cBhvr>
                                    </p:animEffect>
                                    <p:anim calcmode="lin" valueType="num">
                                      <p:cBhvr>
                                        <p:cTn id="48" dur="1000" fill="hold"/>
                                        <p:tgtEl>
                                          <p:spTgt spid="7"/>
                                        </p:tgtEl>
                                        <p:attrNameLst>
                                          <p:attrName>ppt_x</p:attrName>
                                        </p:attrNameLst>
                                      </p:cBhvr>
                                      <p:tavLst>
                                        <p:tav tm="0">
                                          <p:val>
                                            <p:strVal val="#ppt_x"/>
                                          </p:val>
                                        </p:tav>
                                        <p:tav tm="100000">
                                          <p:val>
                                            <p:strVal val="#ppt_x"/>
                                          </p:val>
                                        </p:tav>
                                      </p:tavLst>
                                    </p:anim>
                                    <p:anim calcmode="lin" valueType="num">
                                      <p:cBhvr>
                                        <p:cTn id="4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6" presetClass="entr" presetSubtype="21" fill="hold" grpId="0" nodeType="clickEffect">
                                  <p:stCondLst>
                                    <p:cond delay="0"/>
                                  </p:stCondLst>
                                  <p:childTnLst>
                                    <p:set>
                                      <p:cBhvr>
                                        <p:cTn id="53" dur="1" fill="hold">
                                          <p:stCondLst>
                                            <p:cond delay="0"/>
                                          </p:stCondLst>
                                        </p:cTn>
                                        <p:tgtEl>
                                          <p:spTgt spid="9"/>
                                        </p:tgtEl>
                                        <p:attrNameLst>
                                          <p:attrName>style.visibility</p:attrName>
                                        </p:attrNameLst>
                                      </p:cBhvr>
                                      <p:to>
                                        <p:strVal val="visible"/>
                                      </p:to>
                                    </p:set>
                                    <p:animEffect transition="in" filter="barn(inVertical)">
                                      <p:cBhvr>
                                        <p:cTn id="54" dur="500"/>
                                        <p:tgtEl>
                                          <p:spTgt spid="9"/>
                                        </p:tgtEl>
                                      </p:cBhvr>
                                    </p:animEffect>
                                  </p:childTnLst>
                                </p:cTn>
                              </p:par>
                              <p:par>
                                <p:cTn id="55" presetID="16" presetClass="entr" presetSubtype="21"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barn(inVertical)">
                                      <p:cBhvr>
                                        <p:cTn id="57" dur="500"/>
                                        <p:tgtEl>
                                          <p:spTgt spid="10"/>
                                        </p:tgtEl>
                                      </p:cBhvr>
                                    </p:animEffect>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fade">
                                      <p:cBhvr>
                                        <p:cTn id="62" dur="1000"/>
                                        <p:tgtEl>
                                          <p:spTgt spid="19"/>
                                        </p:tgtEl>
                                      </p:cBhvr>
                                    </p:animEffect>
                                    <p:anim calcmode="lin" valueType="num">
                                      <p:cBhvr>
                                        <p:cTn id="63" dur="1000" fill="hold"/>
                                        <p:tgtEl>
                                          <p:spTgt spid="19"/>
                                        </p:tgtEl>
                                        <p:attrNameLst>
                                          <p:attrName>ppt_x</p:attrName>
                                        </p:attrNameLst>
                                      </p:cBhvr>
                                      <p:tavLst>
                                        <p:tav tm="0">
                                          <p:val>
                                            <p:strVal val="#ppt_x"/>
                                          </p:val>
                                        </p:tav>
                                        <p:tav tm="100000">
                                          <p:val>
                                            <p:strVal val="#ppt_x"/>
                                          </p:val>
                                        </p:tav>
                                      </p:tavLst>
                                    </p:anim>
                                    <p:anim calcmode="lin" valueType="num">
                                      <p:cBhvr>
                                        <p:cTn id="64" dur="1000" fill="hold"/>
                                        <p:tgtEl>
                                          <p:spTgt spid="19"/>
                                        </p:tgtEl>
                                        <p:attrNameLst>
                                          <p:attrName>ppt_y</p:attrName>
                                        </p:attrNameLst>
                                      </p:cBhvr>
                                      <p:tavLst>
                                        <p:tav tm="0">
                                          <p:val>
                                            <p:strVal val="#ppt_y+.1"/>
                                          </p:val>
                                        </p:tav>
                                        <p:tav tm="100000">
                                          <p:val>
                                            <p:strVal val="#ppt_y"/>
                                          </p:val>
                                        </p:tav>
                                      </p:tavLst>
                                    </p:anim>
                                  </p:childTnLst>
                                </p:cTn>
                              </p:par>
                            </p:childTnLst>
                          </p:cTn>
                        </p:par>
                        <p:par>
                          <p:cTn id="65" fill="hold">
                            <p:stCondLst>
                              <p:cond delay="1000"/>
                            </p:stCondLst>
                            <p:childTnLst>
                              <p:par>
                                <p:cTn id="66" presetID="16" presetClass="entr" presetSubtype="21" fill="hold" nodeType="afterEffect">
                                  <p:stCondLst>
                                    <p:cond delay="0"/>
                                  </p:stCondLst>
                                  <p:childTnLst>
                                    <p:set>
                                      <p:cBhvr>
                                        <p:cTn id="67" dur="1" fill="hold">
                                          <p:stCondLst>
                                            <p:cond delay="0"/>
                                          </p:stCondLst>
                                        </p:cTn>
                                        <p:tgtEl>
                                          <p:spTgt spid="21"/>
                                        </p:tgtEl>
                                        <p:attrNameLst>
                                          <p:attrName>style.visibility</p:attrName>
                                        </p:attrNameLst>
                                      </p:cBhvr>
                                      <p:to>
                                        <p:strVal val="visible"/>
                                      </p:to>
                                    </p:set>
                                    <p:animEffect transition="in" filter="barn(inVertical)">
                                      <p:cBhvr>
                                        <p:cTn id="68" dur="500"/>
                                        <p:tgtEl>
                                          <p:spTgt spid="21"/>
                                        </p:tgtEl>
                                      </p:cBhvr>
                                    </p:animEffect>
                                  </p:childTnLst>
                                </p:cTn>
                              </p:par>
                            </p:childTnLst>
                          </p:cTn>
                        </p:par>
                        <p:par>
                          <p:cTn id="69" fill="hold">
                            <p:stCondLst>
                              <p:cond delay="1500"/>
                            </p:stCondLst>
                            <p:childTnLst>
                              <p:par>
                                <p:cTn id="70" presetID="42" presetClass="entr" presetSubtype="0" fill="hold" grpId="0" nodeType="after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1000"/>
                                        <p:tgtEl>
                                          <p:spTgt spid="20"/>
                                        </p:tgtEl>
                                      </p:cBhvr>
                                    </p:animEffect>
                                    <p:anim calcmode="lin" valueType="num">
                                      <p:cBhvr>
                                        <p:cTn id="73" dur="1000" fill="hold"/>
                                        <p:tgtEl>
                                          <p:spTgt spid="20"/>
                                        </p:tgtEl>
                                        <p:attrNameLst>
                                          <p:attrName>ppt_x</p:attrName>
                                        </p:attrNameLst>
                                      </p:cBhvr>
                                      <p:tavLst>
                                        <p:tav tm="0">
                                          <p:val>
                                            <p:strVal val="#ppt_x"/>
                                          </p:val>
                                        </p:tav>
                                        <p:tav tm="100000">
                                          <p:val>
                                            <p:strVal val="#ppt_x"/>
                                          </p:val>
                                        </p:tav>
                                      </p:tavLst>
                                    </p:anim>
                                    <p:anim calcmode="lin" valueType="num">
                                      <p:cBhvr>
                                        <p:cTn id="7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grpId="0" nodeType="clickEffect">
                                  <p:stCondLst>
                                    <p:cond delay="0"/>
                                  </p:stCondLst>
                                  <p:childTnLst>
                                    <p:set>
                                      <p:cBhvr>
                                        <p:cTn id="78" dur="1" fill="hold">
                                          <p:stCondLst>
                                            <p:cond delay="0"/>
                                          </p:stCondLst>
                                        </p:cTn>
                                        <p:tgtEl>
                                          <p:spTgt spid="15"/>
                                        </p:tgtEl>
                                        <p:attrNameLst>
                                          <p:attrName>style.visibility</p:attrName>
                                        </p:attrNameLst>
                                      </p:cBhvr>
                                      <p:to>
                                        <p:strVal val="visible"/>
                                      </p:to>
                                    </p:set>
                                    <p:animEffect transition="in" filter="fade">
                                      <p:cBhvr>
                                        <p:cTn id="79" dur="1000"/>
                                        <p:tgtEl>
                                          <p:spTgt spid="15"/>
                                        </p:tgtEl>
                                      </p:cBhvr>
                                    </p:animEffect>
                                    <p:anim calcmode="lin" valueType="num">
                                      <p:cBhvr>
                                        <p:cTn id="80" dur="1000" fill="hold"/>
                                        <p:tgtEl>
                                          <p:spTgt spid="15"/>
                                        </p:tgtEl>
                                        <p:attrNameLst>
                                          <p:attrName>ppt_x</p:attrName>
                                        </p:attrNameLst>
                                      </p:cBhvr>
                                      <p:tavLst>
                                        <p:tav tm="0">
                                          <p:val>
                                            <p:strVal val="#ppt_x"/>
                                          </p:val>
                                        </p:tav>
                                        <p:tav tm="100000">
                                          <p:val>
                                            <p:strVal val="#ppt_x"/>
                                          </p:val>
                                        </p:tav>
                                      </p:tavLst>
                                    </p:anim>
                                    <p:anim calcmode="lin" valueType="num">
                                      <p:cBhvr>
                                        <p:cTn id="81" dur="1000" fill="hold"/>
                                        <p:tgtEl>
                                          <p:spTgt spid="15"/>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0"/>
                                  </p:stCondLst>
                                  <p:childTnLst>
                                    <p:set>
                                      <p:cBhvr>
                                        <p:cTn id="83" dur="1" fill="hold">
                                          <p:stCondLst>
                                            <p:cond delay="0"/>
                                          </p:stCondLst>
                                        </p:cTn>
                                        <p:tgtEl>
                                          <p:spTgt spid="11"/>
                                        </p:tgtEl>
                                        <p:attrNameLst>
                                          <p:attrName>style.visibility</p:attrName>
                                        </p:attrNameLst>
                                      </p:cBhvr>
                                      <p:to>
                                        <p:strVal val="visible"/>
                                      </p:to>
                                    </p:set>
                                    <p:animEffect transition="in" filter="fade">
                                      <p:cBhvr>
                                        <p:cTn id="84" dur="1000"/>
                                        <p:tgtEl>
                                          <p:spTgt spid="11"/>
                                        </p:tgtEl>
                                      </p:cBhvr>
                                    </p:animEffect>
                                    <p:anim calcmode="lin" valueType="num">
                                      <p:cBhvr>
                                        <p:cTn id="85" dur="1000" fill="hold"/>
                                        <p:tgtEl>
                                          <p:spTgt spid="11"/>
                                        </p:tgtEl>
                                        <p:attrNameLst>
                                          <p:attrName>ppt_x</p:attrName>
                                        </p:attrNameLst>
                                      </p:cBhvr>
                                      <p:tavLst>
                                        <p:tav tm="0">
                                          <p:val>
                                            <p:strVal val="#ppt_x"/>
                                          </p:val>
                                        </p:tav>
                                        <p:tav tm="100000">
                                          <p:val>
                                            <p:strVal val="#ppt_x"/>
                                          </p:val>
                                        </p:tav>
                                      </p:tavLst>
                                    </p:anim>
                                    <p:anim calcmode="lin" valueType="num">
                                      <p:cBhvr>
                                        <p:cTn id="8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8" fill="hold" grpId="0" nodeType="clickEffect">
                                  <p:stCondLst>
                                    <p:cond delay="0"/>
                                  </p:stCondLst>
                                  <p:childTnLst>
                                    <p:set>
                                      <p:cBhvr>
                                        <p:cTn id="90" dur="1" fill="hold">
                                          <p:stCondLst>
                                            <p:cond delay="0"/>
                                          </p:stCondLst>
                                        </p:cTn>
                                        <p:tgtEl>
                                          <p:spTgt spid="12"/>
                                        </p:tgtEl>
                                        <p:attrNameLst>
                                          <p:attrName>style.visibility</p:attrName>
                                        </p:attrNameLst>
                                      </p:cBhvr>
                                      <p:to>
                                        <p:strVal val="visible"/>
                                      </p:to>
                                    </p:set>
                                    <p:anim calcmode="lin" valueType="num">
                                      <p:cBhvr additive="base">
                                        <p:cTn id="91" dur="500" fill="hold"/>
                                        <p:tgtEl>
                                          <p:spTgt spid="12"/>
                                        </p:tgtEl>
                                        <p:attrNameLst>
                                          <p:attrName>ppt_x</p:attrName>
                                        </p:attrNameLst>
                                      </p:cBhvr>
                                      <p:tavLst>
                                        <p:tav tm="0">
                                          <p:val>
                                            <p:strVal val="0-#ppt_w/2"/>
                                          </p:val>
                                        </p:tav>
                                        <p:tav tm="100000">
                                          <p:val>
                                            <p:strVal val="#ppt_x"/>
                                          </p:val>
                                        </p:tav>
                                      </p:tavLst>
                                    </p:anim>
                                    <p:anim calcmode="lin" valueType="num">
                                      <p:cBhvr additive="base">
                                        <p:cTn id="92"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42" presetClass="entr" presetSubtype="0" fill="hold" grpId="0" nodeType="clickEffect">
                                  <p:stCondLst>
                                    <p:cond delay="0"/>
                                  </p:stCondLst>
                                  <p:childTnLst>
                                    <p:set>
                                      <p:cBhvr>
                                        <p:cTn id="96" dur="1" fill="hold">
                                          <p:stCondLst>
                                            <p:cond delay="0"/>
                                          </p:stCondLst>
                                        </p:cTn>
                                        <p:tgtEl>
                                          <p:spTgt spid="16"/>
                                        </p:tgtEl>
                                        <p:attrNameLst>
                                          <p:attrName>style.visibility</p:attrName>
                                        </p:attrNameLst>
                                      </p:cBhvr>
                                      <p:to>
                                        <p:strVal val="visible"/>
                                      </p:to>
                                    </p:set>
                                    <p:animEffect transition="in" filter="fade">
                                      <p:cBhvr>
                                        <p:cTn id="97" dur="1000"/>
                                        <p:tgtEl>
                                          <p:spTgt spid="16"/>
                                        </p:tgtEl>
                                      </p:cBhvr>
                                    </p:animEffect>
                                    <p:anim calcmode="lin" valueType="num">
                                      <p:cBhvr>
                                        <p:cTn id="98" dur="1000" fill="hold"/>
                                        <p:tgtEl>
                                          <p:spTgt spid="16"/>
                                        </p:tgtEl>
                                        <p:attrNameLst>
                                          <p:attrName>ppt_x</p:attrName>
                                        </p:attrNameLst>
                                      </p:cBhvr>
                                      <p:tavLst>
                                        <p:tav tm="0">
                                          <p:val>
                                            <p:strVal val="#ppt_x"/>
                                          </p:val>
                                        </p:tav>
                                        <p:tav tm="100000">
                                          <p:val>
                                            <p:strVal val="#ppt_x"/>
                                          </p:val>
                                        </p:tav>
                                      </p:tavLst>
                                    </p:anim>
                                    <p:anim calcmode="lin" valueType="num">
                                      <p:cBhvr>
                                        <p:cTn id="9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0" fill="hold">
                      <p:stCondLst>
                        <p:cond delay="indefinite"/>
                      </p:stCondLst>
                      <p:childTnLst>
                        <p:par>
                          <p:cTn id="101" fill="hold">
                            <p:stCondLst>
                              <p:cond delay="0"/>
                            </p:stCondLst>
                            <p:childTnLst>
                              <p:par>
                                <p:cTn id="102" presetID="2" presetClass="entr" presetSubtype="8" fill="hold" grpId="0" nodeType="clickEffect">
                                  <p:stCondLst>
                                    <p:cond delay="0"/>
                                  </p:stCondLst>
                                  <p:childTnLst>
                                    <p:set>
                                      <p:cBhvr>
                                        <p:cTn id="103" dur="1" fill="hold">
                                          <p:stCondLst>
                                            <p:cond delay="0"/>
                                          </p:stCondLst>
                                        </p:cTn>
                                        <p:tgtEl>
                                          <p:spTgt spid="13"/>
                                        </p:tgtEl>
                                        <p:attrNameLst>
                                          <p:attrName>style.visibility</p:attrName>
                                        </p:attrNameLst>
                                      </p:cBhvr>
                                      <p:to>
                                        <p:strVal val="visible"/>
                                      </p:to>
                                    </p:set>
                                    <p:anim calcmode="lin" valueType="num">
                                      <p:cBhvr additive="base">
                                        <p:cTn id="104" dur="500" fill="hold"/>
                                        <p:tgtEl>
                                          <p:spTgt spid="13"/>
                                        </p:tgtEl>
                                        <p:attrNameLst>
                                          <p:attrName>ppt_x</p:attrName>
                                        </p:attrNameLst>
                                      </p:cBhvr>
                                      <p:tavLst>
                                        <p:tav tm="0">
                                          <p:val>
                                            <p:strVal val="0-#ppt_w/2"/>
                                          </p:val>
                                        </p:tav>
                                        <p:tav tm="100000">
                                          <p:val>
                                            <p:strVal val="#ppt_x"/>
                                          </p:val>
                                        </p:tav>
                                      </p:tavLst>
                                    </p:anim>
                                    <p:anim calcmode="lin" valueType="num">
                                      <p:cBhvr additive="base">
                                        <p:cTn id="105"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106" fill="hold">
                      <p:stCondLst>
                        <p:cond delay="indefinite"/>
                      </p:stCondLst>
                      <p:childTnLst>
                        <p:par>
                          <p:cTn id="107" fill="hold">
                            <p:stCondLst>
                              <p:cond delay="0"/>
                            </p:stCondLst>
                            <p:childTnLst>
                              <p:par>
                                <p:cTn id="108" presetID="42" presetClass="entr" presetSubtype="0" fill="hold" grpId="0" nodeType="clickEffect">
                                  <p:stCondLst>
                                    <p:cond delay="0"/>
                                  </p:stCondLst>
                                  <p:childTnLst>
                                    <p:set>
                                      <p:cBhvr>
                                        <p:cTn id="109" dur="1" fill="hold">
                                          <p:stCondLst>
                                            <p:cond delay="0"/>
                                          </p:stCondLst>
                                        </p:cTn>
                                        <p:tgtEl>
                                          <p:spTgt spid="17"/>
                                        </p:tgtEl>
                                        <p:attrNameLst>
                                          <p:attrName>style.visibility</p:attrName>
                                        </p:attrNameLst>
                                      </p:cBhvr>
                                      <p:to>
                                        <p:strVal val="visible"/>
                                      </p:to>
                                    </p:set>
                                    <p:animEffect transition="in" filter="fade">
                                      <p:cBhvr>
                                        <p:cTn id="110" dur="1000"/>
                                        <p:tgtEl>
                                          <p:spTgt spid="17"/>
                                        </p:tgtEl>
                                      </p:cBhvr>
                                    </p:animEffect>
                                    <p:anim calcmode="lin" valueType="num">
                                      <p:cBhvr>
                                        <p:cTn id="111" dur="1000" fill="hold"/>
                                        <p:tgtEl>
                                          <p:spTgt spid="17"/>
                                        </p:tgtEl>
                                        <p:attrNameLst>
                                          <p:attrName>ppt_x</p:attrName>
                                        </p:attrNameLst>
                                      </p:cBhvr>
                                      <p:tavLst>
                                        <p:tav tm="0">
                                          <p:val>
                                            <p:strVal val="#ppt_x"/>
                                          </p:val>
                                        </p:tav>
                                        <p:tav tm="100000">
                                          <p:val>
                                            <p:strVal val="#ppt_x"/>
                                          </p:val>
                                        </p:tav>
                                      </p:tavLst>
                                    </p:anim>
                                    <p:anim calcmode="lin" valueType="num">
                                      <p:cBhvr>
                                        <p:cTn id="112"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6" grpId="0"/>
      <p:bldP spid="2" grpId="0"/>
      <p:bldP spid="3" grpId="0"/>
      <p:bldP spid="15" grpId="0" animBg="1"/>
      <p:bldP spid="4" grpId="0"/>
      <p:bldP spid="5" grpId="0"/>
      <p:bldP spid="7" grpId="0"/>
      <p:bldP spid="8" grpId="0" animBg="1"/>
      <p:bldP spid="9" grpId="0" animBg="1"/>
      <p:bldP spid="11" grpId="0" animBg="1"/>
      <p:bldP spid="12" grpId="0" animBg="1"/>
      <p:bldP spid="13" grpId="0" animBg="1"/>
      <p:bldP spid="16" grpId="0"/>
      <p:bldP spid="17" grpId="0"/>
      <p:bldP spid="19" grpId="0"/>
      <p:bldP spid="20"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217185" y="2730044"/>
            <a:ext cx="3442286" cy="2792538"/>
          </a:xfrm>
          <a:prstGeom prst="rect">
            <a:avLst/>
          </a:prstGeom>
          <a:ln>
            <a:noFill/>
          </a:ln>
          <a:effectLst>
            <a:softEdge rad="112500"/>
          </a:effectLst>
        </p:spPr>
      </p:pic>
      <p:sp>
        <p:nvSpPr>
          <p:cNvPr id="4" name="Striped Right Arrow 3"/>
          <p:cNvSpPr/>
          <p:nvPr/>
        </p:nvSpPr>
        <p:spPr>
          <a:xfrm>
            <a:off x="571946" y="3836861"/>
            <a:ext cx="3743119" cy="1290099"/>
          </a:xfrm>
          <a:prstGeom prst="striped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err="1" smtClean="0"/>
              <a:t>Có</a:t>
            </a:r>
            <a:r>
              <a:rPr lang="en-US" b="1" dirty="0" smtClean="0"/>
              <a:t> </a:t>
            </a:r>
            <a:r>
              <a:rPr lang="en-US" b="1" dirty="0" err="1" smtClean="0"/>
              <a:t>chiều</a:t>
            </a:r>
            <a:r>
              <a:rPr lang="en-US" b="1" dirty="0" smtClean="0"/>
              <a:t> </a:t>
            </a:r>
            <a:r>
              <a:rPr lang="en-US" b="1" dirty="0" err="1" smtClean="0"/>
              <a:t>hướng</a:t>
            </a:r>
            <a:r>
              <a:rPr lang="en-US" b="1" dirty="0" smtClean="0"/>
              <a:t> </a:t>
            </a:r>
            <a:r>
              <a:rPr lang="en-US" b="1" dirty="0" err="1" smtClean="0"/>
              <a:t>về</a:t>
            </a:r>
            <a:r>
              <a:rPr lang="en-US" b="1" dirty="0" smtClean="0"/>
              <a:t> </a:t>
            </a:r>
            <a:r>
              <a:rPr lang="en-US" b="1" dirty="0" err="1" smtClean="0"/>
              <a:t>phía</a:t>
            </a:r>
            <a:r>
              <a:rPr lang="en-US" b="1" dirty="0" smtClean="0"/>
              <a:t> </a:t>
            </a:r>
            <a:r>
              <a:rPr lang="en-US" b="1" dirty="0" err="1" smtClean="0"/>
              <a:t>mình</a:t>
            </a:r>
            <a:endParaRPr lang="en-US" b="1" dirty="0" smtClean="0"/>
          </a:p>
          <a:p>
            <a:pPr algn="ctr"/>
            <a:r>
              <a:rPr lang="en-US" b="1" dirty="0" err="1" smtClean="0"/>
              <a:t>Xuất</a:t>
            </a:r>
            <a:r>
              <a:rPr lang="en-US" b="1" dirty="0" smtClean="0"/>
              <a:t> </a:t>
            </a:r>
            <a:r>
              <a:rPr lang="en-US" b="1" dirty="0" err="1" smtClean="0"/>
              <a:t>hiện</a:t>
            </a:r>
            <a:endParaRPr lang="en-US" b="1" dirty="0"/>
          </a:p>
        </p:txBody>
      </p:sp>
      <p:sp>
        <p:nvSpPr>
          <p:cNvPr id="5" name="Striped Right Arrow 4"/>
          <p:cNvSpPr/>
          <p:nvPr/>
        </p:nvSpPr>
        <p:spPr>
          <a:xfrm>
            <a:off x="7659471" y="3836861"/>
            <a:ext cx="3743119" cy="1290099"/>
          </a:xfrm>
          <a:prstGeom prst="striped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err="1"/>
              <a:t>Có</a:t>
            </a:r>
            <a:r>
              <a:rPr lang="en-US" b="1" dirty="0"/>
              <a:t> </a:t>
            </a:r>
            <a:r>
              <a:rPr lang="en-US" b="1" dirty="0" err="1"/>
              <a:t>chiều</a:t>
            </a:r>
            <a:r>
              <a:rPr lang="en-US" b="1" dirty="0"/>
              <a:t> </a:t>
            </a:r>
            <a:r>
              <a:rPr lang="en-US" b="1" dirty="0" err="1"/>
              <a:t>hướng</a:t>
            </a:r>
            <a:r>
              <a:rPr lang="en-US" b="1" dirty="0"/>
              <a:t> </a:t>
            </a:r>
            <a:r>
              <a:rPr lang="en-US" b="1" dirty="0" err="1" smtClean="0"/>
              <a:t>ra</a:t>
            </a:r>
            <a:r>
              <a:rPr lang="en-US" b="1" dirty="0" smtClean="0"/>
              <a:t> </a:t>
            </a:r>
            <a:r>
              <a:rPr lang="en-US" b="1" dirty="0" err="1" smtClean="0"/>
              <a:t>xa</a:t>
            </a:r>
            <a:r>
              <a:rPr lang="en-US" b="1" dirty="0" smtClean="0"/>
              <a:t> </a:t>
            </a:r>
            <a:r>
              <a:rPr lang="en-US" b="1" dirty="0" err="1" smtClean="0"/>
              <a:t>mình</a:t>
            </a:r>
            <a:endParaRPr lang="en-US" b="1" dirty="0" smtClean="0"/>
          </a:p>
          <a:p>
            <a:pPr algn="ctr"/>
            <a:r>
              <a:rPr lang="en-US" b="1" dirty="0" err="1" smtClean="0"/>
              <a:t>Biến</a:t>
            </a:r>
            <a:r>
              <a:rPr lang="en-US" b="1" dirty="0" smtClean="0"/>
              <a:t> </a:t>
            </a:r>
            <a:r>
              <a:rPr lang="en-US" b="1" dirty="0" err="1" smtClean="0"/>
              <a:t>mất</a:t>
            </a:r>
            <a:endParaRPr lang="en-US" b="1" dirty="0"/>
          </a:p>
        </p:txBody>
      </p:sp>
      <p:sp>
        <p:nvSpPr>
          <p:cNvPr id="6" name="Rounded Rectangle 5"/>
          <p:cNvSpPr/>
          <p:nvPr/>
        </p:nvSpPr>
        <p:spPr>
          <a:xfrm>
            <a:off x="3502358" y="109832"/>
            <a:ext cx="3711671" cy="1018864"/>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5400" dirty="0" smtClean="0">
                <a:solidFill>
                  <a:schemeClr val="bg1"/>
                </a:solidFill>
                <a:latin typeface="mikachan" panose="02000609000000000000" pitchFamily="49" charset="-128"/>
                <a:ea typeface="mikachan" panose="02000609000000000000" pitchFamily="49" charset="-128"/>
              </a:rPr>
              <a:t>～てきます</a:t>
            </a:r>
            <a:endParaRPr lang="en-US" altLang="ja-JP" sz="5400" dirty="0">
              <a:solidFill>
                <a:schemeClr val="bg1"/>
              </a:solidFill>
              <a:latin typeface="mikachan" panose="02000609000000000000" pitchFamily="49" charset="-128"/>
              <a:ea typeface="mikachan" panose="02000609000000000000" pitchFamily="49" charset="-128"/>
            </a:endParaRPr>
          </a:p>
        </p:txBody>
      </p:sp>
      <p:sp>
        <p:nvSpPr>
          <p:cNvPr id="7" name="Rounded Rectangle 6"/>
          <p:cNvSpPr/>
          <p:nvPr/>
        </p:nvSpPr>
        <p:spPr>
          <a:xfrm>
            <a:off x="7988016" y="837943"/>
            <a:ext cx="4471506" cy="1044496"/>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5400" dirty="0" smtClean="0">
                <a:solidFill>
                  <a:schemeClr val="bg1"/>
                </a:solidFill>
                <a:latin typeface="mikachan" panose="02000609000000000000" pitchFamily="49" charset="-128"/>
                <a:ea typeface="mikachan" panose="02000609000000000000" pitchFamily="49" charset="-128"/>
              </a:rPr>
              <a:t>～ていきます</a:t>
            </a:r>
            <a:endParaRPr lang="en-US" altLang="ja-JP" sz="5400" dirty="0">
              <a:solidFill>
                <a:schemeClr val="bg1"/>
              </a:solidFill>
              <a:latin typeface="mikachan" panose="02000609000000000000" pitchFamily="49" charset="-128"/>
              <a:ea typeface="mikachan" panose="02000609000000000000" pitchFamily="49" charset="-128"/>
            </a:endParaRPr>
          </a:p>
        </p:txBody>
      </p:sp>
      <p:pic>
        <p:nvPicPr>
          <p:cNvPr id="8" name="Picture 7"/>
          <p:cNvPicPr>
            <a:picLocks noChangeAspect="1"/>
          </p:cNvPicPr>
          <p:nvPr/>
        </p:nvPicPr>
        <p:blipFill>
          <a:blip r:embed="rId3"/>
          <a:stretch>
            <a:fillRect/>
          </a:stretch>
        </p:blipFill>
        <p:spPr>
          <a:xfrm>
            <a:off x="7015609" y="560991"/>
            <a:ext cx="1064812" cy="753743"/>
          </a:xfrm>
          <a:prstGeom prst="rect">
            <a:avLst/>
          </a:prstGeom>
        </p:spPr>
      </p:pic>
      <p:pic>
        <p:nvPicPr>
          <p:cNvPr id="9" name="Picture 8"/>
          <p:cNvPicPr>
            <a:picLocks noChangeAspect="1"/>
          </p:cNvPicPr>
          <p:nvPr/>
        </p:nvPicPr>
        <p:blipFill>
          <a:blip r:embed="rId4"/>
          <a:stretch>
            <a:fillRect/>
          </a:stretch>
        </p:blipFill>
        <p:spPr>
          <a:xfrm>
            <a:off x="76285" y="518538"/>
            <a:ext cx="3316359" cy="825405"/>
          </a:xfrm>
          <a:prstGeom prst="rect">
            <a:avLst/>
          </a:prstGeom>
        </p:spPr>
      </p:pic>
      <p:sp>
        <p:nvSpPr>
          <p:cNvPr id="10" name="Rounded Rectangle 9"/>
          <p:cNvSpPr/>
          <p:nvPr/>
        </p:nvSpPr>
        <p:spPr>
          <a:xfrm>
            <a:off x="3502358" y="123359"/>
            <a:ext cx="3711671" cy="1018864"/>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5400" dirty="0" smtClean="0">
                <a:solidFill>
                  <a:schemeClr val="bg1"/>
                </a:solidFill>
                <a:latin typeface="mikachan" panose="02000609000000000000" pitchFamily="49" charset="-128"/>
                <a:ea typeface="mikachan" panose="02000609000000000000" pitchFamily="49" charset="-128"/>
              </a:rPr>
              <a:t>～てきます</a:t>
            </a:r>
            <a:endParaRPr lang="en-US" altLang="ja-JP" sz="5400" dirty="0">
              <a:solidFill>
                <a:schemeClr val="bg1"/>
              </a:solidFill>
              <a:latin typeface="mikachan" panose="02000609000000000000" pitchFamily="49" charset="-128"/>
              <a:ea typeface="mikachan" panose="02000609000000000000" pitchFamily="49" charset="-128"/>
            </a:endParaRPr>
          </a:p>
        </p:txBody>
      </p:sp>
      <p:sp>
        <p:nvSpPr>
          <p:cNvPr id="11" name="Rounded Rectangle 10"/>
          <p:cNvSpPr/>
          <p:nvPr/>
        </p:nvSpPr>
        <p:spPr>
          <a:xfrm>
            <a:off x="7988016" y="851470"/>
            <a:ext cx="4471506" cy="1044496"/>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5400" dirty="0" smtClean="0">
                <a:solidFill>
                  <a:schemeClr val="bg1"/>
                </a:solidFill>
                <a:latin typeface="mikachan" panose="02000609000000000000" pitchFamily="49" charset="-128"/>
                <a:ea typeface="mikachan" panose="02000609000000000000" pitchFamily="49" charset="-128"/>
              </a:rPr>
              <a:t>～ていきます</a:t>
            </a:r>
            <a:endParaRPr lang="en-US" altLang="ja-JP" sz="5400" dirty="0">
              <a:solidFill>
                <a:schemeClr val="bg1"/>
              </a:solidFill>
              <a:latin typeface="mikachan" panose="02000609000000000000" pitchFamily="49" charset="-128"/>
              <a:ea typeface="mikachan" panose="02000609000000000000" pitchFamily="49" charset="-128"/>
            </a:endParaRPr>
          </a:p>
        </p:txBody>
      </p:sp>
      <p:sp>
        <p:nvSpPr>
          <p:cNvPr id="12" name="Pentagon 11"/>
          <p:cNvSpPr/>
          <p:nvPr/>
        </p:nvSpPr>
        <p:spPr>
          <a:xfrm rot="21397710">
            <a:off x="2455403" y="5481246"/>
            <a:ext cx="5921815" cy="578901"/>
          </a:xfrm>
          <a:prstGeom prst="homePlat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err="1" smtClean="0"/>
              <a:t>Dùng</a:t>
            </a:r>
            <a:r>
              <a:rPr lang="en-US" sz="2400" dirty="0" smtClean="0"/>
              <a:t> </a:t>
            </a:r>
            <a:r>
              <a:rPr lang="en-US" sz="2400" dirty="0" err="1" smtClean="0"/>
              <a:t>cho</a:t>
            </a:r>
            <a:r>
              <a:rPr lang="en-US" sz="2400" dirty="0" smtClean="0"/>
              <a:t> </a:t>
            </a:r>
            <a:r>
              <a:rPr lang="en-US" sz="2400" dirty="0" err="1" smtClean="0"/>
              <a:t>hành</a:t>
            </a:r>
            <a:r>
              <a:rPr lang="en-US" sz="2400" dirty="0" smtClean="0"/>
              <a:t> </a:t>
            </a:r>
            <a:r>
              <a:rPr lang="en-US" sz="2400" dirty="0" err="1" smtClean="0"/>
              <a:t>động</a:t>
            </a:r>
            <a:r>
              <a:rPr lang="en-US" sz="2400" dirty="0" smtClean="0"/>
              <a:t> </a:t>
            </a:r>
            <a:r>
              <a:rPr lang="en-US" sz="2400" dirty="0" err="1" smtClean="0"/>
              <a:t>của</a:t>
            </a:r>
            <a:r>
              <a:rPr lang="en-US" sz="2400" dirty="0" smtClean="0"/>
              <a:t> </a:t>
            </a:r>
            <a:r>
              <a:rPr lang="en-US" sz="2400" dirty="0" err="1" smtClean="0"/>
              <a:t>người</a:t>
            </a:r>
            <a:r>
              <a:rPr lang="en-US" sz="2400" dirty="0" smtClean="0"/>
              <a:t> </a:t>
            </a:r>
            <a:r>
              <a:rPr lang="en-US" sz="2400" dirty="0" err="1" smtClean="0"/>
              <a:t>khác</a:t>
            </a:r>
            <a:endParaRPr lang="en-US" sz="2400" dirty="0"/>
          </a:p>
        </p:txBody>
      </p:sp>
    </p:spTree>
    <p:extLst>
      <p:ext uri="{BB962C8B-B14F-4D97-AF65-F5344CB8AC3E}">
        <p14:creationId xmlns:p14="http://schemas.microsoft.com/office/powerpoint/2010/main" val="105261719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42" presetClass="entr" presetSubtype="0" fill="hold"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par>
                          <p:cTn id="27" fill="hold">
                            <p:stCondLst>
                              <p:cond delay="2000"/>
                            </p:stCondLst>
                            <p:childTnLst>
                              <p:par>
                                <p:cTn id="28" presetID="42" presetClass="entr" presetSubtype="0" fill="hold" grpId="0"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1000"/>
                                        <p:tgtEl>
                                          <p:spTgt spid="7"/>
                                        </p:tgtEl>
                                      </p:cBhvr>
                                    </p:animEffect>
                                    <p:anim calcmode="lin" valueType="num">
                                      <p:cBhvr>
                                        <p:cTn id="31" dur="1000" fill="hold"/>
                                        <p:tgtEl>
                                          <p:spTgt spid="7"/>
                                        </p:tgtEl>
                                        <p:attrNameLst>
                                          <p:attrName>ppt_x</p:attrName>
                                        </p:attrNameLst>
                                      </p:cBhvr>
                                      <p:tavLst>
                                        <p:tav tm="0">
                                          <p:val>
                                            <p:strVal val="#ppt_x"/>
                                          </p:val>
                                        </p:tav>
                                        <p:tav tm="100000">
                                          <p:val>
                                            <p:strVal val="#ppt_x"/>
                                          </p:val>
                                        </p:tav>
                                      </p:tavLst>
                                    </p:anim>
                                    <p:anim calcmode="lin" valueType="num">
                                      <p:cBhvr>
                                        <p:cTn id="32" dur="1000" fill="hold"/>
                                        <p:tgtEl>
                                          <p:spTgt spid="7"/>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1000"/>
                                        <p:tgtEl>
                                          <p:spTgt spid="11"/>
                                        </p:tgtEl>
                                      </p:cBhvr>
                                    </p:animEffect>
                                    <p:anim calcmode="lin" valueType="num">
                                      <p:cBhvr>
                                        <p:cTn id="36" dur="1000" fill="hold"/>
                                        <p:tgtEl>
                                          <p:spTgt spid="11"/>
                                        </p:tgtEl>
                                        <p:attrNameLst>
                                          <p:attrName>ppt_x</p:attrName>
                                        </p:attrNameLst>
                                      </p:cBhvr>
                                      <p:tavLst>
                                        <p:tav tm="0">
                                          <p:val>
                                            <p:strVal val="#ppt_x"/>
                                          </p:val>
                                        </p:tav>
                                        <p:tav tm="100000">
                                          <p:val>
                                            <p:strVal val="#ppt_x"/>
                                          </p:val>
                                        </p:tav>
                                      </p:tavLst>
                                    </p:anim>
                                    <p:anim calcmode="lin" valueType="num">
                                      <p:cBhvr>
                                        <p:cTn id="3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3"/>
                                        </p:tgtEl>
                                        <p:attrNameLst>
                                          <p:attrName>style.visibility</p:attrName>
                                        </p:attrNameLst>
                                      </p:cBhvr>
                                      <p:to>
                                        <p:strVal val="visible"/>
                                      </p:to>
                                    </p:set>
                                    <p:anim calcmode="lin" valueType="num">
                                      <p:cBhvr>
                                        <p:cTn id="42" dur="500" fill="hold"/>
                                        <p:tgtEl>
                                          <p:spTgt spid="3"/>
                                        </p:tgtEl>
                                        <p:attrNameLst>
                                          <p:attrName>ppt_w</p:attrName>
                                        </p:attrNameLst>
                                      </p:cBhvr>
                                      <p:tavLst>
                                        <p:tav tm="0">
                                          <p:val>
                                            <p:fltVal val="0"/>
                                          </p:val>
                                        </p:tav>
                                        <p:tav tm="100000">
                                          <p:val>
                                            <p:strVal val="#ppt_w"/>
                                          </p:val>
                                        </p:tav>
                                      </p:tavLst>
                                    </p:anim>
                                    <p:anim calcmode="lin" valueType="num">
                                      <p:cBhvr>
                                        <p:cTn id="43" dur="500" fill="hold"/>
                                        <p:tgtEl>
                                          <p:spTgt spid="3"/>
                                        </p:tgtEl>
                                        <p:attrNameLst>
                                          <p:attrName>ppt_h</p:attrName>
                                        </p:attrNameLst>
                                      </p:cBhvr>
                                      <p:tavLst>
                                        <p:tav tm="0">
                                          <p:val>
                                            <p:fltVal val="0"/>
                                          </p:val>
                                        </p:tav>
                                        <p:tav tm="100000">
                                          <p:val>
                                            <p:strVal val="#ppt_h"/>
                                          </p:val>
                                        </p:tav>
                                      </p:tavLst>
                                    </p:anim>
                                    <p:animEffect transition="in" filter="fade">
                                      <p:cBhvr>
                                        <p:cTn id="44" dur="500"/>
                                        <p:tgtEl>
                                          <p:spTgt spid="3"/>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anim calcmode="lin" valueType="num">
                                      <p:cBhvr additive="base">
                                        <p:cTn id="49" dur="500" fill="hold"/>
                                        <p:tgtEl>
                                          <p:spTgt spid="4"/>
                                        </p:tgtEl>
                                        <p:attrNameLst>
                                          <p:attrName>ppt_x</p:attrName>
                                        </p:attrNameLst>
                                      </p:cBhvr>
                                      <p:tavLst>
                                        <p:tav tm="0">
                                          <p:val>
                                            <p:strVal val="0-#ppt_w/2"/>
                                          </p:val>
                                        </p:tav>
                                        <p:tav tm="100000">
                                          <p:val>
                                            <p:strVal val="#ppt_x"/>
                                          </p:val>
                                        </p:tav>
                                      </p:tavLst>
                                    </p:anim>
                                    <p:anim calcmode="lin" valueType="num">
                                      <p:cBhvr additive="base">
                                        <p:cTn id="50"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50" presetClass="path" presetSubtype="0" accel="50000" decel="50000" fill="hold" grpId="1" nodeType="clickEffect">
                                  <p:stCondLst>
                                    <p:cond delay="0"/>
                                  </p:stCondLst>
                                  <p:childTnLst>
                                    <p:animMotion origin="layout" path="M -3.125E-6 2.22222E-6 L -0.12213 2.22222E-6 C -0.17682 2.22222E-6 -0.24414 0.11319 -0.24414 0.20509 L -0.24414 0.41041 " pathEditMode="relative" rAng="0" ptsTypes="AAAA">
                                      <p:cBhvr>
                                        <p:cTn id="54" dur="2000" fill="hold"/>
                                        <p:tgtEl>
                                          <p:spTgt spid="6"/>
                                        </p:tgtEl>
                                        <p:attrNameLst>
                                          <p:attrName>ppt_x</p:attrName>
                                          <p:attrName>ppt_y</p:attrName>
                                        </p:attrNameLst>
                                      </p:cBhvr>
                                      <p:rCtr x="-12214" y="20509"/>
                                    </p:animMotion>
                                  </p:childTnLst>
                                </p:cTn>
                              </p:par>
                            </p:childTnLst>
                          </p:cTn>
                        </p:par>
                      </p:childTnLst>
                    </p:cTn>
                  </p:par>
                  <p:par>
                    <p:cTn id="55" fill="hold">
                      <p:stCondLst>
                        <p:cond delay="indefinite"/>
                      </p:stCondLst>
                      <p:childTnLst>
                        <p:par>
                          <p:cTn id="56" fill="hold">
                            <p:stCondLst>
                              <p:cond delay="0"/>
                            </p:stCondLst>
                            <p:childTnLst>
                              <p:par>
                                <p:cTn id="57" presetID="2" presetClass="entr" presetSubtype="8" fill="hold" grpId="0" nodeType="clickEffect">
                                  <p:stCondLst>
                                    <p:cond delay="0"/>
                                  </p:stCondLst>
                                  <p:childTnLst>
                                    <p:set>
                                      <p:cBhvr>
                                        <p:cTn id="58" dur="1" fill="hold">
                                          <p:stCondLst>
                                            <p:cond delay="0"/>
                                          </p:stCondLst>
                                        </p:cTn>
                                        <p:tgtEl>
                                          <p:spTgt spid="5"/>
                                        </p:tgtEl>
                                        <p:attrNameLst>
                                          <p:attrName>style.visibility</p:attrName>
                                        </p:attrNameLst>
                                      </p:cBhvr>
                                      <p:to>
                                        <p:strVal val="visible"/>
                                      </p:to>
                                    </p:set>
                                    <p:anim calcmode="lin" valueType="num">
                                      <p:cBhvr additive="base">
                                        <p:cTn id="59" dur="500" fill="hold"/>
                                        <p:tgtEl>
                                          <p:spTgt spid="5"/>
                                        </p:tgtEl>
                                        <p:attrNameLst>
                                          <p:attrName>ppt_x</p:attrName>
                                        </p:attrNameLst>
                                      </p:cBhvr>
                                      <p:tavLst>
                                        <p:tav tm="0">
                                          <p:val>
                                            <p:strVal val="0-#ppt_w/2"/>
                                          </p:val>
                                        </p:tav>
                                        <p:tav tm="100000">
                                          <p:val>
                                            <p:strVal val="#ppt_x"/>
                                          </p:val>
                                        </p:tav>
                                      </p:tavLst>
                                    </p:anim>
                                    <p:anim calcmode="lin" valueType="num">
                                      <p:cBhvr additive="base">
                                        <p:cTn id="60"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50" presetClass="path" presetSubtype="0" accel="50000" decel="50000" fill="hold" grpId="1" nodeType="clickEffect">
                                  <p:stCondLst>
                                    <p:cond delay="0"/>
                                  </p:stCondLst>
                                  <p:childTnLst>
                                    <p:animMotion origin="layout" path="M -1.66667E-6 3.7037E-7 L -0.01653 3.7037E-7 C -0.02396 3.7037E-7 -0.03294 0.08634 -0.03294 0.15648 L -0.03294 0.31296 " pathEditMode="relative" rAng="0" ptsTypes="AAAA">
                                      <p:cBhvr>
                                        <p:cTn id="64" dur="2000" fill="hold"/>
                                        <p:tgtEl>
                                          <p:spTgt spid="7"/>
                                        </p:tgtEl>
                                        <p:attrNameLst>
                                          <p:attrName>ppt_x</p:attrName>
                                          <p:attrName>ppt_y</p:attrName>
                                        </p:attrNameLst>
                                      </p:cBhvr>
                                      <p:rCtr x="-1654" y="15648"/>
                                    </p:animMotion>
                                  </p:childTnLst>
                                </p:cTn>
                              </p:par>
                            </p:childTnLst>
                          </p:cTn>
                        </p:par>
                      </p:childTnLst>
                    </p:cTn>
                  </p:par>
                  <p:par>
                    <p:cTn id="65" fill="hold">
                      <p:stCondLst>
                        <p:cond delay="indefinite"/>
                      </p:stCondLst>
                      <p:childTnLst>
                        <p:par>
                          <p:cTn id="66" fill="hold">
                            <p:stCondLst>
                              <p:cond delay="0"/>
                            </p:stCondLst>
                            <p:childTnLst>
                              <p:par>
                                <p:cTn id="67" presetID="2" presetClass="entr" presetSubtype="8" fill="hold" grpId="0" nodeType="clickEffect">
                                  <p:stCondLst>
                                    <p:cond delay="0"/>
                                  </p:stCondLst>
                                  <p:childTnLst>
                                    <p:set>
                                      <p:cBhvr>
                                        <p:cTn id="68" dur="1" fill="hold">
                                          <p:stCondLst>
                                            <p:cond delay="0"/>
                                          </p:stCondLst>
                                        </p:cTn>
                                        <p:tgtEl>
                                          <p:spTgt spid="12"/>
                                        </p:tgtEl>
                                        <p:attrNameLst>
                                          <p:attrName>style.visibility</p:attrName>
                                        </p:attrNameLst>
                                      </p:cBhvr>
                                      <p:to>
                                        <p:strVal val="visible"/>
                                      </p:to>
                                    </p:set>
                                    <p:anim calcmode="lin" valueType="num">
                                      <p:cBhvr additive="base">
                                        <p:cTn id="69" dur="500" fill="hold"/>
                                        <p:tgtEl>
                                          <p:spTgt spid="12"/>
                                        </p:tgtEl>
                                        <p:attrNameLst>
                                          <p:attrName>ppt_x</p:attrName>
                                        </p:attrNameLst>
                                      </p:cBhvr>
                                      <p:tavLst>
                                        <p:tav tm="0">
                                          <p:val>
                                            <p:strVal val="0-#ppt_w/2"/>
                                          </p:val>
                                        </p:tav>
                                        <p:tav tm="100000">
                                          <p:val>
                                            <p:strVal val="#ppt_x"/>
                                          </p:val>
                                        </p:tav>
                                      </p:tavLst>
                                    </p:anim>
                                    <p:anim calcmode="lin" valueType="num">
                                      <p:cBhvr additive="base">
                                        <p:cTn id="70"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6" grpId="1"/>
      <p:bldP spid="7" grpId="0"/>
      <p:bldP spid="7" grpId="1"/>
      <p:bldP spid="10" grpId="0"/>
      <p:bldP spid="11" grpId="0"/>
      <p:bldP spid="12"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9709745" y="324123"/>
            <a:ext cx="2230836" cy="1368040"/>
          </a:xfrm>
          <a:prstGeom prst="rect">
            <a:avLst/>
          </a:prstGeom>
          <a:ln>
            <a:noFill/>
          </a:ln>
          <a:effectLst>
            <a:softEdge rad="112500"/>
          </a:effectLst>
        </p:spPr>
      </p:pic>
      <p:sp>
        <p:nvSpPr>
          <p:cNvPr id="3" name="Rounded Rectangle 2"/>
          <p:cNvSpPr/>
          <p:nvPr/>
        </p:nvSpPr>
        <p:spPr>
          <a:xfrm>
            <a:off x="139700" y="1931779"/>
            <a:ext cx="10045700"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200" dirty="0" smtClean="0">
                <a:latin typeface="mikachan" panose="02000609000000000000" pitchFamily="49" charset="-128"/>
                <a:ea typeface="mikachan" panose="02000609000000000000" pitchFamily="49" charset="-128"/>
              </a:rPr>
              <a:t>この学校では、毎年５百名の学生が卒業していく。</a:t>
            </a:r>
            <a:endParaRPr lang="en-US" altLang="ja-JP" sz="3200" dirty="0">
              <a:latin typeface="mikachan" panose="02000609000000000000" pitchFamily="49" charset="-128"/>
              <a:ea typeface="mikachan" panose="02000609000000000000" pitchFamily="49" charset="-128"/>
            </a:endParaRPr>
          </a:p>
        </p:txBody>
      </p:sp>
      <p:sp>
        <p:nvSpPr>
          <p:cNvPr id="4" name="Rounded Rectangle 3"/>
          <p:cNvSpPr/>
          <p:nvPr/>
        </p:nvSpPr>
        <p:spPr>
          <a:xfrm>
            <a:off x="139700" y="2776329"/>
            <a:ext cx="8115300"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200" dirty="0" smtClean="0">
                <a:latin typeface="mikachan" panose="02000609000000000000" pitchFamily="49" charset="-128"/>
                <a:ea typeface="mikachan" panose="02000609000000000000" pitchFamily="49" charset="-128"/>
              </a:rPr>
              <a:t>見てごらん！虹がだんだん消えていくよ。</a:t>
            </a:r>
            <a:endParaRPr lang="en-US" altLang="ja-JP" sz="3200" dirty="0">
              <a:latin typeface="mikachan" panose="02000609000000000000" pitchFamily="49" charset="-128"/>
              <a:ea typeface="mikachan" panose="02000609000000000000" pitchFamily="49" charset="-128"/>
            </a:endParaRPr>
          </a:p>
        </p:txBody>
      </p:sp>
      <p:sp>
        <p:nvSpPr>
          <p:cNvPr id="5" name="Rounded Rectangle 4"/>
          <p:cNvSpPr/>
          <p:nvPr/>
        </p:nvSpPr>
        <p:spPr>
          <a:xfrm>
            <a:off x="139700" y="3620879"/>
            <a:ext cx="6940550"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200" dirty="0" smtClean="0">
                <a:latin typeface="mikachan" panose="02000609000000000000" pitchFamily="49" charset="-128"/>
                <a:ea typeface="mikachan" panose="02000609000000000000" pitchFamily="49" charset="-128"/>
              </a:rPr>
              <a:t>船はどんどん遠くに離れていくよ。</a:t>
            </a:r>
            <a:endParaRPr lang="en-US" altLang="ja-JP" sz="3200" dirty="0">
              <a:latin typeface="mikachan" panose="02000609000000000000" pitchFamily="49" charset="-128"/>
              <a:ea typeface="mikachan" panose="02000609000000000000" pitchFamily="49" charset="-128"/>
            </a:endParaRPr>
          </a:p>
        </p:txBody>
      </p:sp>
      <p:sp>
        <p:nvSpPr>
          <p:cNvPr id="6" name="Rounded Rectangle 5"/>
          <p:cNvSpPr/>
          <p:nvPr/>
        </p:nvSpPr>
        <p:spPr>
          <a:xfrm>
            <a:off x="209550" y="4465429"/>
            <a:ext cx="10045700"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200" dirty="0" smtClean="0">
                <a:latin typeface="mikachan" panose="02000609000000000000" pitchFamily="49" charset="-128"/>
                <a:ea typeface="mikachan" panose="02000609000000000000" pitchFamily="49" charset="-128"/>
              </a:rPr>
              <a:t>その物体がどんどん近づいてきた。</a:t>
            </a:r>
            <a:endParaRPr lang="en-US" altLang="ja-JP" sz="3200" dirty="0">
              <a:latin typeface="mikachan" panose="02000609000000000000" pitchFamily="49" charset="-128"/>
              <a:ea typeface="mikachan" panose="02000609000000000000" pitchFamily="49" charset="-128"/>
            </a:endParaRPr>
          </a:p>
        </p:txBody>
      </p:sp>
      <p:sp>
        <p:nvSpPr>
          <p:cNvPr id="7" name="Rounded Rectangle 6"/>
          <p:cNvSpPr/>
          <p:nvPr/>
        </p:nvSpPr>
        <p:spPr>
          <a:xfrm>
            <a:off x="209550" y="5309979"/>
            <a:ext cx="8115300"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200" dirty="0">
                <a:latin typeface="mikachan" panose="02000609000000000000" pitchFamily="49" charset="-128"/>
                <a:ea typeface="mikachan" panose="02000609000000000000" pitchFamily="49" charset="-128"/>
              </a:rPr>
              <a:t>少</a:t>
            </a:r>
            <a:r>
              <a:rPr lang="ja-JP" altLang="en-US" sz="3200" dirty="0" smtClean="0">
                <a:latin typeface="mikachan" panose="02000609000000000000" pitchFamily="49" charset="-128"/>
                <a:ea typeface="mikachan" panose="02000609000000000000" pitchFamily="49" charset="-128"/>
              </a:rPr>
              <a:t>しずつ霧が晴れて、山が見えてきた。</a:t>
            </a:r>
            <a:endParaRPr lang="en-US" altLang="ja-JP" sz="3200" dirty="0">
              <a:latin typeface="mikachan" panose="02000609000000000000" pitchFamily="49" charset="-128"/>
              <a:ea typeface="mikachan" panose="02000609000000000000" pitchFamily="49" charset="-128"/>
            </a:endParaRPr>
          </a:p>
        </p:txBody>
      </p:sp>
      <p:sp>
        <p:nvSpPr>
          <p:cNvPr id="8" name="Rounded Rectangle 7"/>
          <p:cNvSpPr/>
          <p:nvPr/>
        </p:nvSpPr>
        <p:spPr>
          <a:xfrm>
            <a:off x="209550" y="6154529"/>
            <a:ext cx="6940550" cy="58401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3200" smtClean="0">
                <a:latin typeface="mikachan" panose="02000609000000000000" pitchFamily="49" charset="-128"/>
                <a:ea typeface="mikachan" panose="02000609000000000000" pitchFamily="49" charset="-128"/>
              </a:rPr>
              <a:t>赤ちゃんの歯が生えてきた。</a:t>
            </a:r>
            <a:endParaRPr lang="en-US" altLang="ja-JP" sz="3200" dirty="0">
              <a:latin typeface="mikachan" panose="02000609000000000000" pitchFamily="49" charset="-128"/>
              <a:ea typeface="mikachan" panose="02000609000000000000" pitchFamily="49" charset="-128"/>
            </a:endParaRPr>
          </a:p>
        </p:txBody>
      </p:sp>
      <p:sp>
        <p:nvSpPr>
          <p:cNvPr id="9" name="Rounded Rectangle 8"/>
          <p:cNvSpPr/>
          <p:nvPr/>
        </p:nvSpPr>
        <p:spPr>
          <a:xfrm>
            <a:off x="6624859" y="1730369"/>
            <a:ext cx="1301962" cy="45374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1400" dirty="0" smtClean="0">
                <a:latin typeface="mikachan" panose="02000609000000000000" pitchFamily="49" charset="-128"/>
                <a:ea typeface="mikachan" panose="02000609000000000000" pitchFamily="49" charset="-128"/>
              </a:rPr>
              <a:t>そつぎょう</a:t>
            </a:r>
            <a:endParaRPr lang="en-US" altLang="ja-JP" sz="1400" dirty="0">
              <a:latin typeface="mikachan" panose="02000609000000000000" pitchFamily="49" charset="-128"/>
              <a:ea typeface="mikachan" panose="02000609000000000000" pitchFamily="49" charset="-128"/>
            </a:endParaRPr>
          </a:p>
        </p:txBody>
      </p:sp>
      <p:sp>
        <p:nvSpPr>
          <p:cNvPr id="11" name="Rounded Rectangle 10"/>
          <p:cNvSpPr/>
          <p:nvPr/>
        </p:nvSpPr>
        <p:spPr>
          <a:xfrm>
            <a:off x="2616033" y="2549459"/>
            <a:ext cx="859898" cy="45374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1400" dirty="0" smtClean="0">
                <a:latin typeface="mikachan" panose="02000609000000000000" pitchFamily="49" charset="-128"/>
                <a:ea typeface="mikachan" panose="02000609000000000000" pitchFamily="49" charset="-128"/>
              </a:rPr>
              <a:t>にじ</a:t>
            </a:r>
            <a:endParaRPr lang="en-US" altLang="ja-JP" sz="1400" dirty="0">
              <a:latin typeface="mikachan" panose="02000609000000000000" pitchFamily="49" charset="-128"/>
              <a:ea typeface="mikachan" panose="02000609000000000000" pitchFamily="49" charset="-128"/>
            </a:endParaRPr>
          </a:p>
        </p:txBody>
      </p:sp>
      <p:sp>
        <p:nvSpPr>
          <p:cNvPr id="14" name="Rounded Rectangle 13"/>
          <p:cNvSpPr/>
          <p:nvPr/>
        </p:nvSpPr>
        <p:spPr>
          <a:xfrm>
            <a:off x="209549" y="3458751"/>
            <a:ext cx="4568341" cy="45374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1400" dirty="0" smtClean="0">
                <a:latin typeface="mikachan" panose="02000609000000000000" pitchFamily="49" charset="-128"/>
                <a:ea typeface="mikachan" panose="02000609000000000000" pitchFamily="49" charset="-128"/>
              </a:rPr>
              <a:t>ふね　　　　　　　　　　　　とお　　　　はな</a:t>
            </a:r>
            <a:endParaRPr lang="en-US" altLang="ja-JP" sz="1400" dirty="0">
              <a:latin typeface="mikachan" panose="02000609000000000000" pitchFamily="49" charset="-128"/>
              <a:ea typeface="mikachan" panose="02000609000000000000" pitchFamily="49" charset="-128"/>
            </a:endParaRPr>
          </a:p>
        </p:txBody>
      </p:sp>
      <p:sp>
        <p:nvSpPr>
          <p:cNvPr id="17" name="Rounded Rectangle 16"/>
          <p:cNvSpPr/>
          <p:nvPr/>
        </p:nvSpPr>
        <p:spPr>
          <a:xfrm>
            <a:off x="1895413" y="5083109"/>
            <a:ext cx="1417016" cy="45374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1400" dirty="0" smtClean="0">
                <a:latin typeface="mikachan" panose="02000609000000000000" pitchFamily="49" charset="-128"/>
                <a:ea typeface="mikachan" panose="02000609000000000000" pitchFamily="49" charset="-128"/>
              </a:rPr>
              <a:t>きり　　　は</a:t>
            </a:r>
            <a:endParaRPr lang="en-US" altLang="ja-JP" sz="1400" dirty="0">
              <a:latin typeface="mikachan" panose="02000609000000000000" pitchFamily="49" charset="-128"/>
              <a:ea typeface="mikachan" panose="02000609000000000000" pitchFamily="49" charset="-128"/>
            </a:endParaRPr>
          </a:p>
        </p:txBody>
      </p:sp>
      <p:sp>
        <p:nvSpPr>
          <p:cNvPr id="19" name="Rounded Rectangle 18"/>
          <p:cNvSpPr/>
          <p:nvPr/>
        </p:nvSpPr>
        <p:spPr>
          <a:xfrm>
            <a:off x="3136815" y="5963847"/>
            <a:ext cx="1199015" cy="453740"/>
          </a:xfrm>
          <a:prstGeom prst="round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r>
              <a:rPr lang="ja-JP" altLang="en-US" sz="1400" dirty="0" smtClean="0">
                <a:latin typeface="mikachan" panose="02000609000000000000" pitchFamily="49" charset="-128"/>
                <a:ea typeface="mikachan" panose="02000609000000000000" pitchFamily="49" charset="-128"/>
              </a:rPr>
              <a:t>は</a:t>
            </a:r>
            <a:endParaRPr lang="en-US" altLang="ja-JP" sz="1400" dirty="0">
              <a:latin typeface="mikachan" panose="02000609000000000000" pitchFamily="49" charset="-128"/>
              <a:ea typeface="mikachan" panose="02000609000000000000" pitchFamily="49" charset="-128"/>
            </a:endParaRPr>
          </a:p>
        </p:txBody>
      </p:sp>
    </p:spTree>
    <p:extLst>
      <p:ext uri="{BB962C8B-B14F-4D97-AF65-F5344CB8AC3E}">
        <p14:creationId xmlns:p14="http://schemas.microsoft.com/office/powerpoint/2010/main" val="26211844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p:cTn id="25" dur="1000" fill="hold"/>
                                        <p:tgtEl>
                                          <p:spTgt spid="11"/>
                                        </p:tgtEl>
                                        <p:attrNameLst>
                                          <p:attrName>ppt_x</p:attrName>
                                        </p:attrNameLst>
                                      </p:cBhvr>
                                      <p:tavLst>
                                        <p:tav tm="0">
                                          <p:val>
                                            <p:strVal val="#ppt_x"/>
                                          </p:val>
                                        </p:tav>
                                        <p:tav tm="100000">
                                          <p:val>
                                            <p:strVal val="#ppt_x"/>
                                          </p:val>
                                        </p:tav>
                                      </p:tavLst>
                                    </p:anim>
                                    <p:anim calcmode="lin" valueType="num">
                                      <p:cBhvr>
                                        <p:cTn id="2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1000"/>
                                        <p:tgtEl>
                                          <p:spTgt spid="14"/>
                                        </p:tgtEl>
                                      </p:cBhvr>
                                    </p:animEffect>
                                    <p:anim calcmode="lin" valueType="num">
                                      <p:cBhvr>
                                        <p:cTn id="37" dur="1000" fill="hold"/>
                                        <p:tgtEl>
                                          <p:spTgt spid="14"/>
                                        </p:tgtEl>
                                        <p:attrNameLst>
                                          <p:attrName>ppt_x</p:attrName>
                                        </p:attrNameLst>
                                      </p:cBhvr>
                                      <p:tavLst>
                                        <p:tav tm="0">
                                          <p:val>
                                            <p:strVal val="#ppt_x"/>
                                          </p:val>
                                        </p:tav>
                                        <p:tav tm="100000">
                                          <p:val>
                                            <p:strVal val="#ppt_x"/>
                                          </p:val>
                                        </p:tav>
                                      </p:tavLst>
                                    </p:anim>
                                    <p:anim calcmode="lin" valueType="num">
                                      <p:cBhvr>
                                        <p:cTn id="38"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1000"/>
                                        <p:tgtEl>
                                          <p:spTgt spid="6"/>
                                        </p:tgtEl>
                                      </p:cBhvr>
                                    </p:animEffect>
                                    <p:anim calcmode="lin" valueType="num">
                                      <p:cBhvr>
                                        <p:cTn id="44" dur="1000" fill="hold"/>
                                        <p:tgtEl>
                                          <p:spTgt spid="6"/>
                                        </p:tgtEl>
                                        <p:attrNameLst>
                                          <p:attrName>ppt_x</p:attrName>
                                        </p:attrNameLst>
                                      </p:cBhvr>
                                      <p:tavLst>
                                        <p:tav tm="0">
                                          <p:val>
                                            <p:strVal val="#ppt_x"/>
                                          </p:val>
                                        </p:tav>
                                        <p:tav tm="100000">
                                          <p:val>
                                            <p:strVal val="#ppt_x"/>
                                          </p:val>
                                        </p:tav>
                                      </p:tavLst>
                                    </p:anim>
                                    <p:anim calcmode="lin" valueType="num">
                                      <p:cBhvr>
                                        <p:cTn id="4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1000"/>
                                        <p:tgtEl>
                                          <p:spTgt spid="7"/>
                                        </p:tgtEl>
                                      </p:cBhvr>
                                    </p:animEffect>
                                    <p:anim calcmode="lin" valueType="num">
                                      <p:cBhvr>
                                        <p:cTn id="51" dur="1000" fill="hold"/>
                                        <p:tgtEl>
                                          <p:spTgt spid="7"/>
                                        </p:tgtEl>
                                        <p:attrNameLst>
                                          <p:attrName>ppt_x</p:attrName>
                                        </p:attrNameLst>
                                      </p:cBhvr>
                                      <p:tavLst>
                                        <p:tav tm="0">
                                          <p:val>
                                            <p:strVal val="#ppt_x"/>
                                          </p:val>
                                        </p:tav>
                                        <p:tav tm="100000">
                                          <p:val>
                                            <p:strVal val="#ppt_x"/>
                                          </p:val>
                                        </p:tav>
                                      </p:tavLst>
                                    </p:anim>
                                    <p:anim calcmode="lin" valueType="num">
                                      <p:cBhvr>
                                        <p:cTn id="52" dur="1000" fill="hold"/>
                                        <p:tgtEl>
                                          <p:spTgt spid="7"/>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1000"/>
                                        <p:tgtEl>
                                          <p:spTgt spid="17"/>
                                        </p:tgtEl>
                                      </p:cBhvr>
                                    </p:animEffect>
                                    <p:anim calcmode="lin" valueType="num">
                                      <p:cBhvr>
                                        <p:cTn id="56" dur="1000" fill="hold"/>
                                        <p:tgtEl>
                                          <p:spTgt spid="17"/>
                                        </p:tgtEl>
                                        <p:attrNameLst>
                                          <p:attrName>ppt_x</p:attrName>
                                        </p:attrNameLst>
                                      </p:cBhvr>
                                      <p:tavLst>
                                        <p:tav tm="0">
                                          <p:val>
                                            <p:strVal val="#ppt_x"/>
                                          </p:val>
                                        </p:tav>
                                        <p:tav tm="100000">
                                          <p:val>
                                            <p:strVal val="#ppt_x"/>
                                          </p:val>
                                        </p:tav>
                                      </p:tavLst>
                                    </p:anim>
                                    <p:anim calcmode="lin" valueType="num">
                                      <p:cBhvr>
                                        <p:cTn id="5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8"/>
                                        </p:tgtEl>
                                        <p:attrNameLst>
                                          <p:attrName>style.visibility</p:attrName>
                                        </p:attrNameLst>
                                      </p:cBhvr>
                                      <p:to>
                                        <p:strVal val="visible"/>
                                      </p:to>
                                    </p:set>
                                    <p:animEffect transition="in" filter="fade">
                                      <p:cBhvr>
                                        <p:cTn id="62" dur="1000"/>
                                        <p:tgtEl>
                                          <p:spTgt spid="8"/>
                                        </p:tgtEl>
                                      </p:cBhvr>
                                    </p:animEffect>
                                    <p:anim calcmode="lin" valueType="num">
                                      <p:cBhvr>
                                        <p:cTn id="63" dur="1000" fill="hold"/>
                                        <p:tgtEl>
                                          <p:spTgt spid="8"/>
                                        </p:tgtEl>
                                        <p:attrNameLst>
                                          <p:attrName>ppt_x</p:attrName>
                                        </p:attrNameLst>
                                      </p:cBhvr>
                                      <p:tavLst>
                                        <p:tav tm="0">
                                          <p:val>
                                            <p:strVal val="#ppt_x"/>
                                          </p:val>
                                        </p:tav>
                                        <p:tav tm="100000">
                                          <p:val>
                                            <p:strVal val="#ppt_x"/>
                                          </p:val>
                                        </p:tav>
                                      </p:tavLst>
                                    </p:anim>
                                    <p:anim calcmode="lin" valueType="num">
                                      <p:cBhvr>
                                        <p:cTn id="64" dur="1000" fill="hold"/>
                                        <p:tgtEl>
                                          <p:spTgt spid="8"/>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fade">
                                      <p:cBhvr>
                                        <p:cTn id="67" dur="1000"/>
                                        <p:tgtEl>
                                          <p:spTgt spid="19"/>
                                        </p:tgtEl>
                                      </p:cBhvr>
                                    </p:animEffect>
                                    <p:anim calcmode="lin" valueType="num">
                                      <p:cBhvr>
                                        <p:cTn id="68" dur="1000" fill="hold"/>
                                        <p:tgtEl>
                                          <p:spTgt spid="19"/>
                                        </p:tgtEl>
                                        <p:attrNameLst>
                                          <p:attrName>ppt_x</p:attrName>
                                        </p:attrNameLst>
                                      </p:cBhvr>
                                      <p:tavLst>
                                        <p:tav tm="0">
                                          <p:val>
                                            <p:strVal val="#ppt_x"/>
                                          </p:val>
                                        </p:tav>
                                        <p:tav tm="100000">
                                          <p:val>
                                            <p:strVal val="#ppt_x"/>
                                          </p:val>
                                        </p:tav>
                                      </p:tavLst>
                                    </p:anim>
                                    <p:anim calcmode="lin" valueType="num">
                                      <p:cBhvr>
                                        <p:cTn id="6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9" grpId="0"/>
      <p:bldP spid="11" grpId="0"/>
      <p:bldP spid="14" grpId="0"/>
      <p:bldP spid="17" grpId="0"/>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noChangeArrowheads="1"/>
          </p:cNvSpPr>
          <p:nvPr/>
        </p:nvSpPr>
        <p:spPr bwMode="auto">
          <a:xfrm>
            <a:off x="2195514" y="1788583"/>
            <a:ext cx="31384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cs typeface="Arial" panose="020B0604020202020204" pitchFamily="34" charset="0"/>
              </a:rPr>
              <a:t>Bố</a:t>
            </a:r>
            <a:r>
              <a:rPr lang="en-US" altLang="en-US" dirty="0">
                <a:cs typeface="Arial" panose="020B0604020202020204" pitchFamily="34" charset="0"/>
              </a:rPr>
              <a:t> </a:t>
            </a:r>
            <a:r>
              <a:rPr lang="en-US" altLang="en-US" dirty="0" err="1">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đã</a:t>
            </a:r>
            <a:r>
              <a:rPr lang="en-US" altLang="en-US" dirty="0">
                <a:cs typeface="Arial" panose="020B0604020202020204" pitchFamily="34" charset="0"/>
              </a:rPr>
              <a:t> </a:t>
            </a:r>
            <a:r>
              <a:rPr lang="en-US" altLang="en-US" dirty="0" err="1">
                <a:cs typeface="Arial" panose="020B0604020202020204" pitchFamily="34" charset="0"/>
              </a:rPr>
              <a:t>mắng</a:t>
            </a:r>
            <a:r>
              <a:rPr lang="en-US" altLang="en-US" dirty="0">
                <a:cs typeface="Arial" panose="020B0604020202020204" pitchFamily="34" charset="0"/>
              </a:rPr>
              <a:t> </a:t>
            </a:r>
            <a:r>
              <a:rPr lang="en-US" altLang="en-US" dirty="0" err="1">
                <a:cs typeface="Arial" panose="020B0604020202020204" pitchFamily="34" charset="0"/>
              </a:rPr>
              <a:t>chị</a:t>
            </a:r>
            <a:r>
              <a:rPr lang="en-US" altLang="en-US" dirty="0">
                <a:cs typeface="Arial" panose="020B0604020202020204" pitchFamily="34" charset="0"/>
              </a:rPr>
              <a:t> </a:t>
            </a:r>
            <a:r>
              <a:rPr lang="en-US" altLang="en-US" dirty="0" err="1">
                <a:cs typeface="Arial" panose="020B0604020202020204" pitchFamily="34" charset="0"/>
              </a:rPr>
              <a:t>tôi</a:t>
            </a:r>
            <a:r>
              <a:rPr lang="en-US" altLang="en-US" dirty="0">
                <a:cs typeface="Arial" panose="020B0604020202020204" pitchFamily="34" charset="0"/>
              </a:rPr>
              <a:t>.</a:t>
            </a:r>
          </a:p>
        </p:txBody>
      </p:sp>
      <p:sp>
        <p:nvSpPr>
          <p:cNvPr id="3" name="TextBox 2"/>
          <p:cNvSpPr txBox="1">
            <a:spLocks noChangeArrowheads="1"/>
          </p:cNvSpPr>
          <p:nvPr/>
        </p:nvSpPr>
        <p:spPr bwMode="auto">
          <a:xfrm>
            <a:off x="1870076" y="2127251"/>
            <a:ext cx="5694363"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父は　姉を　しかりました。</a:t>
            </a:r>
            <a:endParaRPr lang="en-US" sz="2800" dirty="0">
              <a:solidFill>
                <a:schemeClr val="bg1"/>
              </a:solidFill>
              <a:latin typeface="NtMotoyaKyotai" pitchFamily="18" charset="-128"/>
              <a:ea typeface="NtMotoyaKyotai" pitchFamily="18" charset="-128"/>
            </a:endParaRPr>
          </a:p>
        </p:txBody>
      </p:sp>
      <p:sp>
        <p:nvSpPr>
          <p:cNvPr id="4" name="TextBox 3"/>
          <p:cNvSpPr txBox="1">
            <a:spLocks noChangeArrowheads="1"/>
          </p:cNvSpPr>
          <p:nvPr/>
        </p:nvSpPr>
        <p:spPr bwMode="auto">
          <a:xfrm>
            <a:off x="2195514" y="3506788"/>
            <a:ext cx="48148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Chị A đã dẫn anh B đi ngân hàng.</a:t>
            </a:r>
          </a:p>
        </p:txBody>
      </p:sp>
      <p:sp>
        <p:nvSpPr>
          <p:cNvPr id="5" name="TextBox 4"/>
          <p:cNvSpPr txBox="1">
            <a:spLocks noChangeArrowheads="1"/>
          </p:cNvSpPr>
          <p:nvPr/>
        </p:nvSpPr>
        <p:spPr bwMode="auto">
          <a:xfrm>
            <a:off x="1870076" y="3876676"/>
            <a:ext cx="8264525"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Ａさんは　Ｂさんを　銀行へ　連れて行きました。</a:t>
            </a:r>
            <a:endParaRPr lang="en-US" sz="2800" dirty="0">
              <a:solidFill>
                <a:schemeClr val="bg1"/>
              </a:solidFill>
              <a:latin typeface="NtMotoyaKyotai" pitchFamily="18" charset="-128"/>
              <a:ea typeface="NtMotoyaKyotai" pitchFamily="18" charset="-128"/>
            </a:endParaRPr>
          </a:p>
        </p:txBody>
      </p:sp>
      <p:sp>
        <p:nvSpPr>
          <p:cNvPr id="6" name="TextBox 5"/>
          <p:cNvSpPr txBox="1">
            <a:spLocks noChangeArrowheads="1"/>
          </p:cNvSpPr>
          <p:nvPr/>
        </p:nvSpPr>
        <p:spPr bwMode="auto">
          <a:xfrm>
            <a:off x="2177327" y="5204623"/>
            <a:ext cx="3048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cs typeface="Arial" panose="020B0604020202020204" pitchFamily="34" charset="0"/>
              </a:rPr>
              <a:t>Ông</a:t>
            </a:r>
            <a:r>
              <a:rPr lang="en-US" altLang="en-US" dirty="0">
                <a:cs typeface="Arial" panose="020B0604020202020204" pitchFamily="34" charset="0"/>
              </a:rPr>
              <a:t> </a:t>
            </a:r>
            <a:r>
              <a:rPr lang="en-US" altLang="en-US" dirty="0" err="1">
                <a:cs typeface="Arial" panose="020B0604020202020204" pitchFamily="34" charset="0"/>
              </a:rPr>
              <a:t>Bình</a:t>
            </a:r>
            <a:r>
              <a:rPr lang="en-US" altLang="en-US" dirty="0">
                <a:cs typeface="Arial" panose="020B0604020202020204" pitchFamily="34" charset="0"/>
              </a:rPr>
              <a:t> </a:t>
            </a:r>
            <a:r>
              <a:rPr lang="en-US" altLang="en-US" dirty="0" err="1">
                <a:cs typeface="Arial" panose="020B0604020202020204" pitchFamily="34" charset="0"/>
              </a:rPr>
              <a:t>đã</a:t>
            </a:r>
            <a:r>
              <a:rPr lang="en-US" altLang="en-US" dirty="0">
                <a:cs typeface="Arial" panose="020B0604020202020204" pitchFamily="34" charset="0"/>
              </a:rPr>
              <a:t> </a:t>
            </a:r>
            <a:r>
              <a:rPr lang="en-US" altLang="en-US" dirty="0" err="1">
                <a:cs typeface="Arial" panose="020B0604020202020204" pitchFamily="34" charset="0"/>
              </a:rPr>
              <a:t>mời</a:t>
            </a:r>
            <a:r>
              <a:rPr lang="en-US" altLang="en-US" dirty="0">
                <a:cs typeface="Arial" panose="020B0604020202020204" pitchFamily="34" charset="0"/>
              </a:rPr>
              <a:t> </a:t>
            </a:r>
            <a:r>
              <a:rPr lang="en-US" altLang="en-US" dirty="0" err="1">
                <a:cs typeface="Arial" panose="020B0604020202020204" pitchFamily="34" charset="0"/>
              </a:rPr>
              <a:t>tôi</a:t>
            </a:r>
            <a:r>
              <a:rPr lang="en-US" altLang="en-US" dirty="0">
                <a:cs typeface="Arial" panose="020B0604020202020204" pitchFamily="34" charset="0"/>
              </a:rPr>
              <a:t>.</a:t>
            </a:r>
          </a:p>
        </p:txBody>
      </p:sp>
      <p:sp>
        <p:nvSpPr>
          <p:cNvPr id="7" name="TextBox 6"/>
          <p:cNvSpPr txBox="1">
            <a:spLocks noChangeArrowheads="1"/>
          </p:cNvSpPr>
          <p:nvPr/>
        </p:nvSpPr>
        <p:spPr bwMode="auto">
          <a:xfrm>
            <a:off x="1870076" y="5553076"/>
            <a:ext cx="6892925"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ja-JP" sz="2800" dirty="0" err="1">
                <a:solidFill>
                  <a:schemeClr val="bg1"/>
                </a:solidFill>
                <a:latin typeface="NtMotoyaKyotai" pitchFamily="18" charset="-128"/>
                <a:ea typeface="NtMotoyaKyotai" pitchFamily="18" charset="-128"/>
              </a:rPr>
              <a:t>Binh</a:t>
            </a:r>
            <a:r>
              <a:rPr lang="ja-JP" altLang="en-US" sz="2800" dirty="0">
                <a:solidFill>
                  <a:schemeClr val="bg1"/>
                </a:solidFill>
                <a:latin typeface="NtMotoyaKyotai" pitchFamily="18" charset="-128"/>
                <a:ea typeface="NtMotoyaKyotai" pitchFamily="18" charset="-128"/>
              </a:rPr>
              <a:t>さんは　私を　しょうたいしました。</a:t>
            </a:r>
            <a:endParaRPr lang="en-US" sz="2800" dirty="0">
              <a:solidFill>
                <a:schemeClr val="bg1"/>
              </a:solidFill>
              <a:latin typeface="NtMotoyaKyotai" pitchFamily="18" charset="-128"/>
              <a:ea typeface="NtMotoyaKyotai" pitchFamily="18" charset="-128"/>
            </a:endParaRPr>
          </a:p>
        </p:txBody>
      </p:sp>
      <p:sp>
        <p:nvSpPr>
          <p:cNvPr id="9" name="Right Arrow 8"/>
          <p:cNvSpPr/>
          <p:nvPr/>
        </p:nvSpPr>
        <p:spPr>
          <a:xfrm rot="21138324">
            <a:off x="1731962" y="2743200"/>
            <a:ext cx="1163638" cy="685800"/>
          </a:xfrm>
          <a:prstGeom prst="rightArrow">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bị</a:t>
            </a:r>
            <a:r>
              <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động</a:t>
            </a:r>
            <a:endPar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0" name="TextBox 9"/>
          <p:cNvSpPr txBox="1">
            <a:spLocks noChangeArrowheads="1"/>
          </p:cNvSpPr>
          <p:nvPr/>
        </p:nvSpPr>
        <p:spPr bwMode="auto">
          <a:xfrm>
            <a:off x="3214184" y="2743201"/>
            <a:ext cx="5694363" cy="523875"/>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b="1" dirty="0">
                <a:ln/>
                <a:solidFill>
                  <a:schemeClr val="accent4"/>
                </a:solidFill>
                <a:latin typeface="NtMotoyaKyotai" pitchFamily="18" charset="-128"/>
                <a:ea typeface="NtMotoyaKyotai" pitchFamily="18" charset="-128"/>
              </a:rPr>
              <a:t>姉は　父に　しかられました。</a:t>
            </a:r>
            <a:endParaRPr lang="en-US" sz="2800" b="1" dirty="0">
              <a:ln/>
              <a:solidFill>
                <a:schemeClr val="accent4"/>
              </a:solidFill>
              <a:latin typeface="NtMotoyaKyotai" pitchFamily="18" charset="-128"/>
              <a:ea typeface="NtMotoyaKyotai" pitchFamily="18" charset="-128"/>
            </a:endParaRPr>
          </a:p>
        </p:txBody>
      </p:sp>
      <p:sp>
        <p:nvSpPr>
          <p:cNvPr id="11" name="TextBox 10"/>
          <p:cNvSpPr txBox="1">
            <a:spLocks noChangeArrowheads="1"/>
          </p:cNvSpPr>
          <p:nvPr/>
        </p:nvSpPr>
        <p:spPr bwMode="auto">
          <a:xfrm>
            <a:off x="2405928" y="4495800"/>
            <a:ext cx="8262072" cy="523220"/>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b="1" dirty="0">
                <a:ln/>
                <a:solidFill>
                  <a:schemeClr val="accent4"/>
                </a:solidFill>
                <a:latin typeface="NtMotoyaKyotai" pitchFamily="18" charset="-128"/>
                <a:ea typeface="NtMotoyaKyotai" pitchFamily="18" charset="-128"/>
              </a:rPr>
              <a:t>Ｂさんは　Ａさんに　～へ　連れて行かれました。</a:t>
            </a:r>
            <a:endParaRPr lang="en-US" sz="2800" b="1" dirty="0">
              <a:ln/>
              <a:solidFill>
                <a:schemeClr val="accent4"/>
              </a:solidFill>
              <a:latin typeface="NtMotoyaKyotai" pitchFamily="18" charset="-128"/>
              <a:ea typeface="NtMotoyaKyotai" pitchFamily="18" charset="-128"/>
            </a:endParaRPr>
          </a:p>
        </p:txBody>
      </p:sp>
      <p:sp>
        <p:nvSpPr>
          <p:cNvPr id="12" name="TextBox 11"/>
          <p:cNvSpPr txBox="1">
            <a:spLocks noChangeArrowheads="1"/>
          </p:cNvSpPr>
          <p:nvPr/>
        </p:nvSpPr>
        <p:spPr bwMode="auto">
          <a:xfrm>
            <a:off x="3248818" y="6192980"/>
            <a:ext cx="7266782" cy="523220"/>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b="1" dirty="0">
                <a:ln/>
                <a:solidFill>
                  <a:schemeClr val="accent4"/>
                </a:solidFill>
                <a:latin typeface="NtMotoyaKyotai" pitchFamily="18" charset="-128"/>
                <a:ea typeface="NtMotoyaKyotai" pitchFamily="18" charset="-128"/>
              </a:rPr>
              <a:t>私は　</a:t>
            </a:r>
            <a:r>
              <a:rPr lang="en-US" altLang="ja-JP" sz="2800" b="1" dirty="0" err="1">
                <a:ln/>
                <a:solidFill>
                  <a:schemeClr val="accent4"/>
                </a:solidFill>
                <a:latin typeface="NtMotoyaKyotai" pitchFamily="18" charset="-128"/>
                <a:ea typeface="NtMotoyaKyotai" pitchFamily="18" charset="-128"/>
              </a:rPr>
              <a:t>Binh</a:t>
            </a:r>
            <a:r>
              <a:rPr lang="ja-JP" altLang="en-US" sz="2800" b="1" dirty="0">
                <a:ln/>
                <a:solidFill>
                  <a:schemeClr val="accent4"/>
                </a:solidFill>
                <a:latin typeface="NtMotoyaKyotai" pitchFamily="18" charset="-128"/>
                <a:ea typeface="NtMotoyaKyotai" pitchFamily="18" charset="-128"/>
              </a:rPr>
              <a:t>さんに　しょうたいされました。</a:t>
            </a:r>
            <a:endParaRPr lang="en-US" sz="2800" b="1" dirty="0">
              <a:ln/>
              <a:solidFill>
                <a:schemeClr val="accent4"/>
              </a:solidFill>
              <a:latin typeface="NtMotoyaKyotai" pitchFamily="18" charset="-128"/>
              <a:ea typeface="NtMotoyaKyotai" pitchFamily="18" charset="-128"/>
            </a:endParaRPr>
          </a:p>
        </p:txBody>
      </p:sp>
      <p:sp>
        <p:nvSpPr>
          <p:cNvPr id="13" name="Right Arrow 12"/>
          <p:cNvSpPr/>
          <p:nvPr/>
        </p:nvSpPr>
        <p:spPr>
          <a:xfrm rot="414863">
            <a:off x="1358656" y="4425850"/>
            <a:ext cx="1042997" cy="670339"/>
          </a:xfrm>
          <a:prstGeom prst="rightArrow">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en-US" sz="1600"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bị</a:t>
            </a:r>
            <a:r>
              <a:rPr lang="en-US" sz="1600" i="1"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1600"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động</a:t>
            </a:r>
            <a:endParaRPr lang="en-US" sz="1600" i="1"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4" name="Right Arrow 13"/>
          <p:cNvSpPr/>
          <p:nvPr/>
        </p:nvSpPr>
        <p:spPr>
          <a:xfrm rot="414863">
            <a:off x="1994878" y="6016759"/>
            <a:ext cx="1163638" cy="685800"/>
          </a:xfrm>
          <a:prstGeom prst="rightArrow">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bị</a:t>
            </a:r>
            <a:r>
              <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động</a:t>
            </a:r>
            <a:endPar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15" name="Picture 14"/>
          <p:cNvPicPr>
            <a:picLocks noChangeAspect="1"/>
          </p:cNvPicPr>
          <p:nvPr/>
        </p:nvPicPr>
        <p:blipFill>
          <a:blip r:embed="rId2"/>
          <a:stretch>
            <a:fillRect/>
          </a:stretch>
        </p:blipFill>
        <p:spPr>
          <a:xfrm>
            <a:off x="9664784" y="234383"/>
            <a:ext cx="2439903" cy="1496247"/>
          </a:xfrm>
          <a:prstGeom prst="rect">
            <a:avLst/>
          </a:prstGeom>
          <a:ln>
            <a:noFill/>
          </a:ln>
          <a:effectLst>
            <a:softEdge rad="112500"/>
          </a:effectLst>
        </p:spPr>
      </p:pic>
    </p:spTree>
    <p:extLst>
      <p:ext uri="{BB962C8B-B14F-4D97-AF65-F5344CB8AC3E}">
        <p14:creationId xmlns:p14="http://schemas.microsoft.com/office/powerpoint/2010/main" val="3821948609"/>
      </p:ext>
    </p:extLst>
  </p:cSld>
  <p:clrMapOvr>
    <a:masterClrMapping/>
  </p:clrMapOvr>
  <p:transition spd="slow">
    <p:circl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500" fill="hold"/>
                                        <p:tgtEl>
                                          <p:spTgt spid="5"/>
                                        </p:tgtEl>
                                        <p:attrNameLst>
                                          <p:attrName>ppt_w</p:attrName>
                                        </p:attrNameLst>
                                      </p:cBhvr>
                                      <p:tavLst>
                                        <p:tav tm="0">
                                          <p:val>
                                            <p:fltVal val="0"/>
                                          </p:val>
                                        </p:tav>
                                        <p:tav tm="100000">
                                          <p:val>
                                            <p:strVal val="#ppt_w"/>
                                          </p:val>
                                        </p:tav>
                                      </p:tavLst>
                                    </p:anim>
                                    <p:anim calcmode="lin" valueType="num">
                                      <p:cBhvr>
                                        <p:cTn id="29" dur="500" fill="hold"/>
                                        <p:tgtEl>
                                          <p:spTgt spid="5"/>
                                        </p:tgtEl>
                                        <p:attrNameLst>
                                          <p:attrName>ppt_h</p:attrName>
                                        </p:attrNameLst>
                                      </p:cBhvr>
                                      <p:tavLst>
                                        <p:tav tm="0">
                                          <p:val>
                                            <p:fltVal val="0"/>
                                          </p:val>
                                        </p:tav>
                                        <p:tav tm="100000">
                                          <p:val>
                                            <p:strVal val="#ppt_h"/>
                                          </p:val>
                                        </p:tav>
                                      </p:tavLst>
                                    </p:anim>
                                    <p:animEffect transition="in" filter="fade">
                                      <p:cBhvr>
                                        <p:cTn id="30" dur="500"/>
                                        <p:tgtEl>
                                          <p:spTgt spid="5"/>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1000"/>
                                        <p:tgtEl>
                                          <p:spTgt spid="6"/>
                                        </p:tgtEl>
                                      </p:cBhvr>
                                    </p:animEffect>
                                    <p:anim calcmode="lin" valueType="num">
                                      <p:cBhvr>
                                        <p:cTn id="36" dur="1000" fill="hold"/>
                                        <p:tgtEl>
                                          <p:spTgt spid="6"/>
                                        </p:tgtEl>
                                        <p:attrNameLst>
                                          <p:attrName>ppt_x</p:attrName>
                                        </p:attrNameLst>
                                      </p:cBhvr>
                                      <p:tavLst>
                                        <p:tav tm="0">
                                          <p:val>
                                            <p:strVal val="#ppt_x"/>
                                          </p:val>
                                        </p:tav>
                                        <p:tav tm="100000">
                                          <p:val>
                                            <p:strVal val="#ppt_x"/>
                                          </p:val>
                                        </p:tav>
                                      </p:tavLst>
                                    </p:anim>
                                    <p:anim calcmode="lin" valueType="num">
                                      <p:cBhvr>
                                        <p:cTn id="3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p:cTn id="42" dur="500" fill="hold"/>
                                        <p:tgtEl>
                                          <p:spTgt spid="7"/>
                                        </p:tgtEl>
                                        <p:attrNameLst>
                                          <p:attrName>ppt_w</p:attrName>
                                        </p:attrNameLst>
                                      </p:cBhvr>
                                      <p:tavLst>
                                        <p:tav tm="0">
                                          <p:val>
                                            <p:fltVal val="0"/>
                                          </p:val>
                                        </p:tav>
                                        <p:tav tm="100000">
                                          <p:val>
                                            <p:strVal val="#ppt_w"/>
                                          </p:val>
                                        </p:tav>
                                      </p:tavLst>
                                    </p:anim>
                                    <p:anim calcmode="lin" valueType="num">
                                      <p:cBhvr>
                                        <p:cTn id="43" dur="500" fill="hold"/>
                                        <p:tgtEl>
                                          <p:spTgt spid="7"/>
                                        </p:tgtEl>
                                        <p:attrNameLst>
                                          <p:attrName>ppt_h</p:attrName>
                                        </p:attrNameLst>
                                      </p:cBhvr>
                                      <p:tavLst>
                                        <p:tav tm="0">
                                          <p:val>
                                            <p:fltVal val="0"/>
                                          </p:val>
                                        </p:tav>
                                        <p:tav tm="100000">
                                          <p:val>
                                            <p:strVal val="#ppt_h"/>
                                          </p:val>
                                        </p:tav>
                                      </p:tavLst>
                                    </p:anim>
                                    <p:animEffect transition="in" filter="fade">
                                      <p:cBhvr>
                                        <p:cTn id="44" dur="500"/>
                                        <p:tgtEl>
                                          <p:spTgt spid="7"/>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8" fill="hold"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0-#ppt_w/2"/>
                                          </p:val>
                                        </p:tav>
                                        <p:tav tm="100000">
                                          <p:val>
                                            <p:strVal val="#ppt_x"/>
                                          </p:val>
                                        </p:tav>
                                      </p:tavLst>
                                    </p:anim>
                                    <p:anim calcmode="lin" valueType="num">
                                      <p:cBhvr additive="base">
                                        <p:cTn id="50" dur="500" fill="hold"/>
                                        <p:tgtEl>
                                          <p:spTgt spid="9"/>
                                        </p:tgtEl>
                                        <p:attrNameLst>
                                          <p:attrName>ppt_y</p:attrName>
                                        </p:attrNameLst>
                                      </p:cBhvr>
                                      <p:tavLst>
                                        <p:tav tm="0">
                                          <p:val>
                                            <p:strVal val="#ppt_y"/>
                                          </p:val>
                                        </p:tav>
                                        <p:tav tm="100000">
                                          <p:val>
                                            <p:strVal val="#ppt_y"/>
                                          </p:val>
                                        </p:tav>
                                      </p:tavLst>
                                    </p:anim>
                                  </p:childTnLst>
                                </p:cTn>
                              </p:par>
                              <p:par>
                                <p:cTn id="51" presetID="2" presetClass="entr" presetSubtype="12" fill="hold" nodeType="with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additive="base">
                                        <p:cTn id="53" dur="500" fill="hold"/>
                                        <p:tgtEl>
                                          <p:spTgt spid="13"/>
                                        </p:tgtEl>
                                        <p:attrNameLst>
                                          <p:attrName>ppt_x</p:attrName>
                                        </p:attrNameLst>
                                      </p:cBhvr>
                                      <p:tavLst>
                                        <p:tav tm="0">
                                          <p:val>
                                            <p:strVal val="0-#ppt_w/2"/>
                                          </p:val>
                                        </p:tav>
                                        <p:tav tm="100000">
                                          <p:val>
                                            <p:strVal val="#ppt_x"/>
                                          </p:val>
                                        </p:tav>
                                      </p:tavLst>
                                    </p:anim>
                                    <p:anim calcmode="lin" valueType="num">
                                      <p:cBhvr additive="base">
                                        <p:cTn id="54" dur="500" fill="hold"/>
                                        <p:tgtEl>
                                          <p:spTgt spid="13"/>
                                        </p:tgtEl>
                                        <p:attrNameLst>
                                          <p:attrName>ppt_y</p:attrName>
                                        </p:attrNameLst>
                                      </p:cBhvr>
                                      <p:tavLst>
                                        <p:tav tm="0">
                                          <p:val>
                                            <p:strVal val="1+#ppt_h/2"/>
                                          </p:val>
                                        </p:tav>
                                        <p:tav tm="100000">
                                          <p:val>
                                            <p:strVal val="#ppt_y"/>
                                          </p:val>
                                        </p:tav>
                                      </p:tavLst>
                                    </p:anim>
                                  </p:childTnLst>
                                </p:cTn>
                              </p:par>
                              <p:par>
                                <p:cTn id="55" presetID="2" presetClass="entr" presetSubtype="9" fill="hold" nodeType="withEffect">
                                  <p:stCondLst>
                                    <p:cond delay="0"/>
                                  </p:stCondLst>
                                  <p:childTnLst>
                                    <p:set>
                                      <p:cBhvr>
                                        <p:cTn id="56" dur="1" fill="hold">
                                          <p:stCondLst>
                                            <p:cond delay="0"/>
                                          </p:stCondLst>
                                        </p:cTn>
                                        <p:tgtEl>
                                          <p:spTgt spid="14"/>
                                        </p:tgtEl>
                                        <p:attrNameLst>
                                          <p:attrName>style.visibility</p:attrName>
                                        </p:attrNameLst>
                                      </p:cBhvr>
                                      <p:to>
                                        <p:strVal val="visible"/>
                                      </p:to>
                                    </p:set>
                                    <p:anim calcmode="lin" valueType="num">
                                      <p:cBhvr additive="base">
                                        <p:cTn id="57" dur="500" fill="hold"/>
                                        <p:tgtEl>
                                          <p:spTgt spid="14"/>
                                        </p:tgtEl>
                                        <p:attrNameLst>
                                          <p:attrName>ppt_x</p:attrName>
                                        </p:attrNameLst>
                                      </p:cBhvr>
                                      <p:tavLst>
                                        <p:tav tm="0">
                                          <p:val>
                                            <p:strVal val="0-#ppt_w/2"/>
                                          </p:val>
                                        </p:tav>
                                        <p:tav tm="100000">
                                          <p:val>
                                            <p:strVal val="#ppt_x"/>
                                          </p:val>
                                        </p:tav>
                                      </p:tavLst>
                                    </p:anim>
                                    <p:anim calcmode="lin" valueType="num">
                                      <p:cBhvr additive="base">
                                        <p:cTn id="58" dur="500" fill="hold"/>
                                        <p:tgtEl>
                                          <p:spTgt spid="14"/>
                                        </p:tgtEl>
                                        <p:attrNameLst>
                                          <p:attrName>ppt_y</p:attrName>
                                        </p:attrNameLst>
                                      </p:cBhvr>
                                      <p:tavLst>
                                        <p:tav tm="0">
                                          <p:val>
                                            <p:strVal val="0-#ppt_h/2"/>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53" presetClass="entr" presetSubtype="16"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 calcmode="lin" valueType="num">
                                      <p:cBhvr>
                                        <p:cTn id="63" dur="500" fill="hold"/>
                                        <p:tgtEl>
                                          <p:spTgt spid="10"/>
                                        </p:tgtEl>
                                        <p:attrNameLst>
                                          <p:attrName>ppt_w</p:attrName>
                                        </p:attrNameLst>
                                      </p:cBhvr>
                                      <p:tavLst>
                                        <p:tav tm="0">
                                          <p:val>
                                            <p:fltVal val="0"/>
                                          </p:val>
                                        </p:tav>
                                        <p:tav tm="100000">
                                          <p:val>
                                            <p:strVal val="#ppt_w"/>
                                          </p:val>
                                        </p:tav>
                                      </p:tavLst>
                                    </p:anim>
                                    <p:anim calcmode="lin" valueType="num">
                                      <p:cBhvr>
                                        <p:cTn id="64" dur="500" fill="hold"/>
                                        <p:tgtEl>
                                          <p:spTgt spid="10"/>
                                        </p:tgtEl>
                                        <p:attrNameLst>
                                          <p:attrName>ppt_h</p:attrName>
                                        </p:attrNameLst>
                                      </p:cBhvr>
                                      <p:tavLst>
                                        <p:tav tm="0">
                                          <p:val>
                                            <p:fltVal val="0"/>
                                          </p:val>
                                        </p:tav>
                                        <p:tav tm="100000">
                                          <p:val>
                                            <p:strVal val="#ppt_h"/>
                                          </p:val>
                                        </p:tav>
                                      </p:tavLst>
                                    </p:anim>
                                    <p:animEffect transition="in" filter="fade">
                                      <p:cBhvr>
                                        <p:cTn id="65" dur="500"/>
                                        <p:tgtEl>
                                          <p:spTgt spid="10"/>
                                        </p:tgtEl>
                                      </p:cBhvr>
                                    </p:animEffect>
                                  </p:childTnLst>
                                </p:cTn>
                              </p:par>
                            </p:childTnLst>
                          </p:cTn>
                        </p:par>
                      </p:childTnLst>
                    </p:cTn>
                  </p:par>
                  <p:par>
                    <p:cTn id="66" fill="hold" nodeType="clickPar">
                      <p:stCondLst>
                        <p:cond delay="indefinite"/>
                      </p:stCondLst>
                      <p:childTnLst>
                        <p:par>
                          <p:cTn id="67" fill="hold" nodeType="withGroup">
                            <p:stCondLst>
                              <p:cond delay="0"/>
                            </p:stCondLst>
                            <p:childTnLst>
                              <p:par>
                                <p:cTn id="68" presetID="53" presetClass="entr" presetSubtype="16" fill="hold" nodeType="clickEffect">
                                  <p:stCondLst>
                                    <p:cond delay="0"/>
                                  </p:stCondLst>
                                  <p:childTnLst>
                                    <p:set>
                                      <p:cBhvr>
                                        <p:cTn id="69" dur="1" fill="hold">
                                          <p:stCondLst>
                                            <p:cond delay="0"/>
                                          </p:stCondLst>
                                        </p:cTn>
                                        <p:tgtEl>
                                          <p:spTgt spid="11"/>
                                        </p:tgtEl>
                                        <p:attrNameLst>
                                          <p:attrName>style.visibility</p:attrName>
                                        </p:attrNameLst>
                                      </p:cBhvr>
                                      <p:to>
                                        <p:strVal val="visible"/>
                                      </p:to>
                                    </p:set>
                                    <p:anim calcmode="lin" valueType="num">
                                      <p:cBhvr>
                                        <p:cTn id="70" dur="500" fill="hold"/>
                                        <p:tgtEl>
                                          <p:spTgt spid="11"/>
                                        </p:tgtEl>
                                        <p:attrNameLst>
                                          <p:attrName>ppt_w</p:attrName>
                                        </p:attrNameLst>
                                      </p:cBhvr>
                                      <p:tavLst>
                                        <p:tav tm="0">
                                          <p:val>
                                            <p:fltVal val="0"/>
                                          </p:val>
                                        </p:tav>
                                        <p:tav tm="100000">
                                          <p:val>
                                            <p:strVal val="#ppt_w"/>
                                          </p:val>
                                        </p:tav>
                                      </p:tavLst>
                                    </p:anim>
                                    <p:anim calcmode="lin" valueType="num">
                                      <p:cBhvr>
                                        <p:cTn id="71" dur="500" fill="hold"/>
                                        <p:tgtEl>
                                          <p:spTgt spid="11"/>
                                        </p:tgtEl>
                                        <p:attrNameLst>
                                          <p:attrName>ppt_h</p:attrName>
                                        </p:attrNameLst>
                                      </p:cBhvr>
                                      <p:tavLst>
                                        <p:tav tm="0">
                                          <p:val>
                                            <p:fltVal val="0"/>
                                          </p:val>
                                        </p:tav>
                                        <p:tav tm="100000">
                                          <p:val>
                                            <p:strVal val="#ppt_h"/>
                                          </p:val>
                                        </p:tav>
                                      </p:tavLst>
                                    </p:anim>
                                    <p:animEffect transition="in" filter="fade">
                                      <p:cBhvr>
                                        <p:cTn id="72" dur="500"/>
                                        <p:tgtEl>
                                          <p:spTgt spid="11"/>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53" presetClass="entr" presetSubtype="16" fill="hold" nodeType="clickEffect">
                                  <p:stCondLst>
                                    <p:cond delay="0"/>
                                  </p:stCondLst>
                                  <p:childTnLst>
                                    <p:set>
                                      <p:cBhvr>
                                        <p:cTn id="76" dur="1" fill="hold">
                                          <p:stCondLst>
                                            <p:cond delay="0"/>
                                          </p:stCondLst>
                                        </p:cTn>
                                        <p:tgtEl>
                                          <p:spTgt spid="12"/>
                                        </p:tgtEl>
                                        <p:attrNameLst>
                                          <p:attrName>style.visibility</p:attrName>
                                        </p:attrNameLst>
                                      </p:cBhvr>
                                      <p:to>
                                        <p:strVal val="visible"/>
                                      </p:to>
                                    </p:set>
                                    <p:anim calcmode="lin" valueType="num">
                                      <p:cBhvr>
                                        <p:cTn id="77" dur="500" fill="hold"/>
                                        <p:tgtEl>
                                          <p:spTgt spid="12"/>
                                        </p:tgtEl>
                                        <p:attrNameLst>
                                          <p:attrName>ppt_w</p:attrName>
                                        </p:attrNameLst>
                                      </p:cBhvr>
                                      <p:tavLst>
                                        <p:tav tm="0">
                                          <p:val>
                                            <p:fltVal val="0"/>
                                          </p:val>
                                        </p:tav>
                                        <p:tav tm="100000">
                                          <p:val>
                                            <p:strVal val="#ppt_w"/>
                                          </p:val>
                                        </p:tav>
                                      </p:tavLst>
                                    </p:anim>
                                    <p:anim calcmode="lin" valueType="num">
                                      <p:cBhvr>
                                        <p:cTn id="78" dur="500" fill="hold"/>
                                        <p:tgtEl>
                                          <p:spTgt spid="12"/>
                                        </p:tgtEl>
                                        <p:attrNameLst>
                                          <p:attrName>ppt_h</p:attrName>
                                        </p:attrNameLst>
                                      </p:cBhvr>
                                      <p:tavLst>
                                        <p:tav tm="0">
                                          <p:val>
                                            <p:fltVal val="0"/>
                                          </p:val>
                                        </p:tav>
                                        <p:tav tm="100000">
                                          <p:val>
                                            <p:strVal val="#ppt_h"/>
                                          </p:val>
                                        </p:tav>
                                      </p:tavLst>
                                    </p:anim>
                                    <p:animEffect transition="in" filter="fade">
                                      <p:cBhvr>
                                        <p:cTn id="7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5" grpId="0" animBg="1"/>
      <p:bldP spid="6" grpId="0"/>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a:spLocks noChangeArrowheads="1"/>
          </p:cNvSpPr>
          <p:nvPr/>
        </p:nvSpPr>
        <p:spPr bwMode="auto">
          <a:xfrm>
            <a:off x="4903788" y="2846389"/>
            <a:ext cx="1625600"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この仕事　</a:t>
            </a:r>
            <a:endParaRPr lang="en-US" sz="2800" dirty="0">
              <a:solidFill>
                <a:schemeClr val="bg1"/>
              </a:solidFill>
              <a:latin typeface="NtMotoyaKyotai" pitchFamily="18" charset="-128"/>
              <a:ea typeface="NtMotoyaKyotai" pitchFamily="18" charset="-128"/>
            </a:endParaRPr>
          </a:p>
        </p:txBody>
      </p:sp>
      <p:sp>
        <p:nvSpPr>
          <p:cNvPr id="30" name="TextBox 29"/>
          <p:cNvSpPr txBox="1">
            <a:spLocks noChangeArrowheads="1"/>
          </p:cNvSpPr>
          <p:nvPr/>
        </p:nvSpPr>
        <p:spPr bwMode="auto">
          <a:xfrm>
            <a:off x="7078664" y="4522789"/>
            <a:ext cx="561975" cy="522287"/>
          </a:xfrm>
          <a:prstGeom prst="rect">
            <a:avLst/>
          </a:prstGeom>
          <a:ln/>
        </p:spPr>
        <p:style>
          <a:lnRef idx="2">
            <a:schemeClr val="accent2"/>
          </a:lnRef>
          <a:fillRef idx="1">
            <a:schemeClr val="lt1"/>
          </a:fillRef>
          <a:effectRef idx="0">
            <a:schemeClr val="accent2"/>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を　</a:t>
            </a:r>
            <a:endParaRPr lang="en-US" sz="2800" dirty="0">
              <a:solidFill>
                <a:schemeClr val="bg1"/>
              </a:solidFill>
              <a:latin typeface="NtMotoyaKyotai" pitchFamily="18" charset="-128"/>
              <a:ea typeface="NtMotoyaKyotai" pitchFamily="18" charset="-128"/>
            </a:endParaRPr>
          </a:p>
        </p:txBody>
      </p:sp>
      <p:sp>
        <p:nvSpPr>
          <p:cNvPr id="31" name="Rounded Rectangle 30"/>
          <p:cNvSpPr/>
          <p:nvPr/>
        </p:nvSpPr>
        <p:spPr>
          <a:xfrm rot="20948052">
            <a:off x="1646238" y="428625"/>
            <a:ext cx="3867150" cy="10668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defRPr/>
            </a:pPr>
            <a:r>
              <a:rPr lang="en-US" sz="2800" dirty="0">
                <a:solidFill>
                  <a:srgbClr val="FFFFFF"/>
                </a:solidFill>
                <a:latin typeface="Tahoma" pitchFamily="34" charset="0"/>
                <a:cs typeface="Tahoma" pitchFamily="34" charset="0"/>
              </a:rPr>
              <a:t>ĐỘNG TỪ </a:t>
            </a:r>
          </a:p>
          <a:p>
            <a:pPr algn="ctr">
              <a:defRPr/>
            </a:pPr>
            <a:r>
              <a:rPr lang="en-US" sz="2800" dirty="0">
                <a:solidFill>
                  <a:srgbClr val="FFFFFF"/>
                </a:solidFill>
                <a:latin typeface="Tahoma" pitchFamily="34" charset="0"/>
                <a:cs typeface="Tahoma" pitchFamily="34" charset="0"/>
              </a:rPr>
              <a:t>THỂ BỊ </a:t>
            </a:r>
            <a:r>
              <a:rPr lang="en-US" sz="2800" dirty="0" err="1">
                <a:solidFill>
                  <a:srgbClr val="FFFFFF"/>
                </a:solidFill>
                <a:latin typeface="Tahoma" pitchFamily="34" charset="0"/>
                <a:cs typeface="Tahoma" pitchFamily="34" charset="0"/>
              </a:rPr>
              <a:t>ĐộNG</a:t>
            </a:r>
            <a:endParaRPr lang="en-US" sz="2800" dirty="0">
              <a:solidFill>
                <a:srgbClr val="FF0000"/>
              </a:solidFill>
              <a:latin typeface="Tahoma" pitchFamily="34" charset="0"/>
              <a:cs typeface="Tahoma" pitchFamily="34" charset="0"/>
            </a:endParaRPr>
          </a:p>
        </p:txBody>
      </p:sp>
      <p:sp>
        <p:nvSpPr>
          <p:cNvPr id="32" name="Rounded Rectangle 31"/>
          <p:cNvSpPr/>
          <p:nvPr/>
        </p:nvSpPr>
        <p:spPr>
          <a:xfrm rot="215318">
            <a:off x="5855177" y="362465"/>
            <a:ext cx="4591401" cy="826403"/>
          </a:xfrm>
          <a:prstGeom prst="roundRect">
            <a:avLst/>
          </a:prstGeom>
          <a:effectLst>
            <a:glow rad="101600">
              <a:schemeClr val="accent2">
                <a:satMod val="175000"/>
                <a:alpha val="40000"/>
              </a:schemeClr>
            </a:glow>
            <a:outerShdw blurRad="40000" dist="23000" dir="5400000" rotWithShape="0">
              <a:srgbClr val="000000">
                <a:alpha val="35000"/>
              </a:srgbClr>
            </a:outerShdw>
            <a:reflection blurRad="6350" stA="50000" endA="300" endPos="55500" dist="50800" dir="5400000" sy="-100000" algn="bl" rotWithShape="0"/>
            <a:softEdge rad="127000"/>
          </a:effectLst>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受身</a:t>
            </a: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（うけみ）</a:t>
            </a:r>
            <a:endParaRPr lang="en-US" sz="3600" dirty="0">
              <a:solidFill>
                <a:srgbClr val="FF0000"/>
              </a:solidFill>
              <a:latin typeface="NtMotoyaKyotai" pitchFamily="18" charset="-128"/>
              <a:ea typeface="NtMotoyaKyotai" pitchFamily="18" charset="-128"/>
              <a:cs typeface="Tahoma" pitchFamily="34" charset="0"/>
            </a:endParaRPr>
          </a:p>
        </p:txBody>
      </p:sp>
      <p:sp>
        <p:nvSpPr>
          <p:cNvPr id="33" name="Rounded Rectangle 32"/>
          <p:cNvSpPr/>
          <p:nvPr/>
        </p:nvSpPr>
        <p:spPr>
          <a:xfrm>
            <a:off x="4724400" y="1295400"/>
            <a:ext cx="2514600" cy="457200"/>
          </a:xfrm>
          <a:prstGeom prst="roundRect">
            <a:avLst/>
          </a:prstGeom>
        </p:spPr>
        <p:style>
          <a:lnRef idx="0">
            <a:schemeClr val="accent3"/>
          </a:lnRef>
          <a:fillRef idx="3">
            <a:schemeClr val="accent3"/>
          </a:fillRef>
          <a:effectRef idx="3">
            <a:schemeClr val="accent3"/>
          </a:effectRef>
          <a:fontRef idx="minor">
            <a:schemeClr val="lt1"/>
          </a:fontRef>
        </p:style>
        <p:txBody>
          <a:bodyPr anchor="ctr"/>
          <a:lstStyle/>
          <a:p>
            <a:pPr algn="ctr">
              <a:defRPr/>
            </a:pPr>
            <a: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KIỂU CÂU 2</a:t>
            </a:r>
          </a:p>
        </p:txBody>
      </p:sp>
      <p:sp>
        <p:nvSpPr>
          <p:cNvPr id="34" name="Rounded Rectangle 33"/>
          <p:cNvSpPr/>
          <p:nvPr/>
        </p:nvSpPr>
        <p:spPr>
          <a:xfrm>
            <a:off x="2209800" y="1852074"/>
            <a:ext cx="7543800" cy="586326"/>
          </a:xfrm>
          <a:prstGeom prst="roundRect">
            <a:avLst/>
          </a:prstGeom>
          <a:ln cmpd="thickThin"/>
        </p:spPr>
        <p:style>
          <a:lnRef idx="3">
            <a:schemeClr val="lt1"/>
          </a:lnRef>
          <a:fillRef idx="1">
            <a:schemeClr val="accent4"/>
          </a:fillRef>
          <a:effectRef idx="1">
            <a:schemeClr val="accent4"/>
          </a:effectRef>
          <a:fontRef idx="minor">
            <a:schemeClr val="lt1"/>
          </a:fontRef>
        </p:style>
        <p:txBody>
          <a:bodyPr anchor="ctr"/>
          <a:lstStyle/>
          <a:p>
            <a:pPr algn="ctr">
              <a:defRPr/>
            </a:pPr>
            <a:r>
              <a:rPr lang="ja-JP" altLang="en-US" sz="3200" b="1" dirty="0">
                <a:effectLst>
                  <a:glow rad="101600">
                    <a:schemeClr val="accent5">
                      <a:satMod val="175000"/>
                      <a:alpha val="40000"/>
                    </a:schemeClr>
                  </a:glow>
                </a:effectLst>
                <a:latin typeface="NtMotoyaKyotai" pitchFamily="18" charset="-128"/>
                <a:ea typeface="NtMotoyaKyotai" pitchFamily="18" charset="-128"/>
                <a:cs typeface="Tahoma" pitchFamily="34" charset="0"/>
              </a:rPr>
              <a:t>～は　～に　～を　～（ら）れる</a:t>
            </a:r>
            <a:endParaRPr lang="en-US" sz="3200" b="1" dirty="0">
              <a:ln w="18415" cmpd="sng">
                <a:solidFill>
                  <a:srgbClr val="FFFFFF"/>
                </a:solidFill>
                <a:prstDash val="solid"/>
              </a:ln>
              <a:solidFill>
                <a:srgbClr val="FFFFFF"/>
              </a:solidFill>
              <a:effectLst>
                <a:glow rad="101600">
                  <a:schemeClr val="accent5">
                    <a:satMod val="175000"/>
                    <a:alpha val="40000"/>
                  </a:schemeClr>
                </a:glow>
              </a:effectLst>
            </a:endParaRPr>
          </a:p>
        </p:txBody>
      </p:sp>
      <p:sp>
        <p:nvSpPr>
          <p:cNvPr id="35" name="TextBox 34"/>
          <p:cNvSpPr txBox="1">
            <a:spLocks noChangeArrowheads="1"/>
          </p:cNvSpPr>
          <p:nvPr/>
        </p:nvSpPr>
        <p:spPr bwMode="auto">
          <a:xfrm>
            <a:off x="2023268" y="2504845"/>
            <a:ext cx="40941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Giám đốc đã nhờ tôi công việc này.</a:t>
            </a:r>
          </a:p>
        </p:txBody>
      </p:sp>
      <p:sp>
        <p:nvSpPr>
          <p:cNvPr id="36" name="TextBox 35"/>
          <p:cNvSpPr txBox="1">
            <a:spLocks noChangeArrowheads="1"/>
          </p:cNvSpPr>
          <p:nvPr/>
        </p:nvSpPr>
        <p:spPr bwMode="auto">
          <a:xfrm>
            <a:off x="1909037" y="2849564"/>
            <a:ext cx="8153400"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社長は　わたしに　この仕事を　たのみました。</a:t>
            </a:r>
            <a:endParaRPr lang="en-US" sz="2800" dirty="0">
              <a:solidFill>
                <a:schemeClr val="bg1"/>
              </a:solidFill>
              <a:latin typeface="NtMotoyaKyotai" pitchFamily="18" charset="-128"/>
              <a:ea typeface="NtMotoyaKyotai" pitchFamily="18" charset="-128"/>
            </a:endParaRPr>
          </a:p>
        </p:txBody>
      </p:sp>
      <p:sp>
        <p:nvSpPr>
          <p:cNvPr id="37" name="TextBox 36"/>
          <p:cNvSpPr txBox="1">
            <a:spLocks noChangeArrowheads="1"/>
          </p:cNvSpPr>
          <p:nvPr/>
        </p:nvSpPr>
        <p:spPr bwMode="auto">
          <a:xfrm>
            <a:off x="2189164" y="5111750"/>
            <a:ext cx="48974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đã</a:t>
            </a:r>
            <a:r>
              <a:rPr lang="en-US" altLang="en-US" dirty="0">
                <a:cs typeface="Arial" panose="020B0604020202020204" pitchFamily="34" charset="0"/>
              </a:rPr>
              <a:t> </a:t>
            </a:r>
            <a:r>
              <a:rPr lang="en-US" altLang="en-US" dirty="0" err="1">
                <a:solidFill>
                  <a:srgbClr val="FFFF00"/>
                </a:solidFill>
                <a:cs typeface="Arial" panose="020B0604020202020204" pitchFamily="34" charset="0"/>
              </a:rPr>
              <a:t>bị</a:t>
            </a:r>
            <a:r>
              <a:rPr lang="en-US" altLang="en-US" dirty="0">
                <a:solidFill>
                  <a:srgbClr val="FFFF00"/>
                </a:solidFill>
                <a:cs typeface="Arial" panose="020B0604020202020204" pitchFamily="34" charset="0"/>
              </a:rPr>
              <a:t>/</a:t>
            </a:r>
            <a:r>
              <a:rPr lang="en-US" altLang="en-US" dirty="0" err="1">
                <a:solidFill>
                  <a:srgbClr val="FFFF00"/>
                </a:solidFill>
                <a:cs typeface="Arial" panose="020B0604020202020204" pitchFamily="34" charset="0"/>
              </a:rPr>
              <a:t>được</a:t>
            </a:r>
            <a:r>
              <a:rPr lang="en-US" altLang="en-US" dirty="0">
                <a:cs typeface="Arial" panose="020B0604020202020204" pitchFamily="34" charset="0"/>
              </a:rPr>
              <a:t> </a:t>
            </a:r>
            <a:r>
              <a:rPr lang="en-US" altLang="en-US" dirty="0" err="1">
                <a:cs typeface="Arial" panose="020B0604020202020204" pitchFamily="34" charset="0"/>
              </a:rPr>
              <a:t>giám</a:t>
            </a:r>
            <a:r>
              <a:rPr lang="en-US" altLang="en-US" dirty="0">
                <a:cs typeface="Arial" panose="020B0604020202020204" pitchFamily="34" charset="0"/>
              </a:rPr>
              <a:t> </a:t>
            </a:r>
            <a:r>
              <a:rPr lang="en-US" altLang="en-US" dirty="0" err="1">
                <a:cs typeface="Arial" panose="020B0604020202020204" pitchFamily="34" charset="0"/>
              </a:rPr>
              <a:t>đốc</a:t>
            </a:r>
            <a:r>
              <a:rPr lang="en-US" altLang="en-US" dirty="0">
                <a:cs typeface="Arial" panose="020B0604020202020204" pitchFamily="34" charset="0"/>
              </a:rPr>
              <a:t> </a:t>
            </a:r>
            <a:r>
              <a:rPr lang="en-US" altLang="en-US" dirty="0" err="1">
                <a:cs typeface="Arial" panose="020B0604020202020204" pitchFamily="34" charset="0"/>
              </a:rPr>
              <a:t>nhờ</a:t>
            </a:r>
            <a:r>
              <a:rPr lang="en-US" altLang="en-US" dirty="0">
                <a:cs typeface="Arial" panose="020B0604020202020204" pitchFamily="34" charset="0"/>
              </a:rPr>
              <a:t> </a:t>
            </a:r>
            <a:r>
              <a:rPr lang="en-US" altLang="en-US" dirty="0" err="1">
                <a:cs typeface="Arial" panose="020B0604020202020204" pitchFamily="34" charset="0"/>
              </a:rPr>
              <a:t>công</a:t>
            </a:r>
            <a:r>
              <a:rPr lang="en-US" altLang="en-US" dirty="0">
                <a:cs typeface="Arial" panose="020B0604020202020204" pitchFamily="34" charset="0"/>
              </a:rPr>
              <a:t> </a:t>
            </a:r>
            <a:r>
              <a:rPr lang="en-US" altLang="en-US" dirty="0" err="1">
                <a:cs typeface="Arial" panose="020B0604020202020204" pitchFamily="34" charset="0"/>
              </a:rPr>
              <a:t>việc</a:t>
            </a:r>
            <a:r>
              <a:rPr lang="en-US" altLang="en-US" dirty="0">
                <a:cs typeface="Arial" panose="020B0604020202020204" pitchFamily="34" charset="0"/>
              </a:rPr>
              <a:t> </a:t>
            </a:r>
            <a:r>
              <a:rPr lang="en-US" altLang="en-US" dirty="0" err="1">
                <a:cs typeface="Arial" panose="020B0604020202020204" pitchFamily="34" charset="0"/>
              </a:rPr>
              <a:t>này</a:t>
            </a:r>
            <a:r>
              <a:rPr lang="en-US" altLang="en-US" dirty="0">
                <a:cs typeface="Arial" panose="020B0604020202020204" pitchFamily="34" charset="0"/>
              </a:rPr>
              <a:t>.</a:t>
            </a:r>
          </a:p>
        </p:txBody>
      </p:sp>
      <p:sp>
        <p:nvSpPr>
          <p:cNvPr id="38" name="TextBox 37"/>
          <p:cNvSpPr txBox="1">
            <a:spLocks noChangeArrowheads="1"/>
          </p:cNvSpPr>
          <p:nvPr/>
        </p:nvSpPr>
        <p:spPr bwMode="auto">
          <a:xfrm>
            <a:off x="3144838" y="2857501"/>
            <a:ext cx="1319212"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わたし　</a:t>
            </a:r>
            <a:endParaRPr lang="en-US" sz="2800" dirty="0">
              <a:solidFill>
                <a:schemeClr val="bg1"/>
              </a:solidFill>
              <a:latin typeface="NtMotoyaKyotai" pitchFamily="18" charset="-128"/>
              <a:ea typeface="NtMotoyaKyotai" pitchFamily="18" charset="-128"/>
            </a:endParaRPr>
          </a:p>
        </p:txBody>
      </p:sp>
      <p:sp>
        <p:nvSpPr>
          <p:cNvPr id="39" name="TextBox 38"/>
          <p:cNvSpPr txBox="1">
            <a:spLocks noChangeArrowheads="1"/>
          </p:cNvSpPr>
          <p:nvPr/>
        </p:nvSpPr>
        <p:spPr bwMode="auto">
          <a:xfrm>
            <a:off x="1905000" y="2870201"/>
            <a:ext cx="958850"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社長　</a:t>
            </a:r>
            <a:endParaRPr lang="en-US" sz="2800" dirty="0">
              <a:solidFill>
                <a:schemeClr val="bg1"/>
              </a:solidFill>
              <a:latin typeface="NtMotoyaKyotai" pitchFamily="18" charset="-128"/>
              <a:ea typeface="NtMotoyaKyotai" pitchFamily="18" charset="-128"/>
            </a:endParaRPr>
          </a:p>
        </p:txBody>
      </p:sp>
      <p:sp>
        <p:nvSpPr>
          <p:cNvPr id="40" name="TextBox 39"/>
          <p:cNvSpPr txBox="1">
            <a:spLocks noChangeArrowheads="1"/>
          </p:cNvSpPr>
          <p:nvPr/>
        </p:nvSpPr>
        <p:spPr bwMode="auto">
          <a:xfrm>
            <a:off x="7772400" y="4522789"/>
            <a:ext cx="2871788"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たのまれました。　</a:t>
            </a:r>
            <a:endParaRPr lang="en-US" sz="2800" dirty="0">
              <a:solidFill>
                <a:schemeClr val="bg1"/>
              </a:solidFill>
              <a:latin typeface="NtMotoyaKyotai" pitchFamily="18" charset="-128"/>
              <a:ea typeface="NtMotoyaKyotai" pitchFamily="18" charset="-128"/>
            </a:endParaRPr>
          </a:p>
        </p:txBody>
      </p:sp>
      <p:sp>
        <p:nvSpPr>
          <p:cNvPr id="41" name="Down Arrow 40"/>
          <p:cNvSpPr/>
          <p:nvPr/>
        </p:nvSpPr>
        <p:spPr>
          <a:xfrm rot="20909940">
            <a:off x="8477250" y="3563938"/>
            <a:ext cx="533400" cy="762000"/>
          </a:xfrm>
          <a:prstGeom prst="downArrow">
            <a:avLst/>
          </a:prstGeom>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42" name="Rounded Rectangle 41"/>
          <p:cNvSpPr/>
          <p:nvPr/>
        </p:nvSpPr>
        <p:spPr>
          <a:xfrm>
            <a:off x="7239000" y="2835276"/>
            <a:ext cx="2590800" cy="601663"/>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43" name="Rounded Rectangle 42"/>
          <p:cNvSpPr/>
          <p:nvPr/>
        </p:nvSpPr>
        <p:spPr>
          <a:xfrm>
            <a:off x="3352801" y="2846388"/>
            <a:ext cx="1192213" cy="601662"/>
          </a:xfrm>
          <a:prstGeom prst="roundRect">
            <a:avLst/>
          </a:prstGeom>
          <a:noFill/>
        </p:spPr>
        <p:style>
          <a:lnRef idx="2">
            <a:schemeClr val="accent1"/>
          </a:lnRef>
          <a:fillRef idx="1">
            <a:schemeClr val="lt1"/>
          </a:fillRef>
          <a:effectRef idx="0">
            <a:schemeClr val="accent1"/>
          </a:effectRef>
          <a:fontRef idx="minor">
            <a:schemeClr val="dk1"/>
          </a:fontRef>
        </p:style>
        <p:txBody>
          <a:bodyPr anchor="ctr"/>
          <a:lstStyle/>
          <a:p>
            <a:pPr algn="ctr">
              <a:defRPr/>
            </a:pPr>
            <a:endParaRPr lang="en-US"/>
          </a:p>
        </p:txBody>
      </p:sp>
      <p:sp>
        <p:nvSpPr>
          <p:cNvPr id="44" name="Rounded Rectangle 43"/>
          <p:cNvSpPr/>
          <p:nvPr/>
        </p:nvSpPr>
        <p:spPr>
          <a:xfrm>
            <a:off x="1960563" y="2825751"/>
            <a:ext cx="779462" cy="601663"/>
          </a:xfrm>
          <a:prstGeom prst="roundRect">
            <a:avLst/>
          </a:prstGeom>
          <a:noFill/>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45" name="Down Arrow 44"/>
          <p:cNvSpPr/>
          <p:nvPr/>
        </p:nvSpPr>
        <p:spPr>
          <a:xfrm rot="2758878">
            <a:off x="2909095" y="3242470"/>
            <a:ext cx="369887" cy="1368425"/>
          </a:xfrm>
          <a:prstGeom prst="downArrow">
            <a:avLst/>
          </a:prstGeom>
        </p:spPr>
        <p:style>
          <a:lnRef idx="2">
            <a:schemeClr val="accent5"/>
          </a:lnRef>
          <a:fillRef idx="1">
            <a:schemeClr val="lt1"/>
          </a:fillRef>
          <a:effectRef idx="0">
            <a:schemeClr val="accent5"/>
          </a:effectRef>
          <a:fontRef idx="minor">
            <a:schemeClr val="dk1"/>
          </a:fontRef>
        </p:style>
        <p:txBody>
          <a:bodyPr anchor="ctr"/>
          <a:lstStyle/>
          <a:p>
            <a:pPr algn="ctr">
              <a:defRPr/>
            </a:pPr>
            <a:endParaRPr lang="en-US"/>
          </a:p>
        </p:txBody>
      </p:sp>
      <p:sp>
        <p:nvSpPr>
          <p:cNvPr id="46" name="Down Arrow 45"/>
          <p:cNvSpPr/>
          <p:nvPr/>
        </p:nvSpPr>
        <p:spPr>
          <a:xfrm rot="18117577">
            <a:off x="3529014" y="3095626"/>
            <a:ext cx="371475" cy="1724025"/>
          </a:xfrm>
          <a:prstGeom prst="downArrow">
            <a:avLst/>
          </a:prstGeom>
        </p:spPr>
        <p:style>
          <a:lnRef idx="2">
            <a:schemeClr val="accent2"/>
          </a:lnRef>
          <a:fillRef idx="1">
            <a:schemeClr val="lt1"/>
          </a:fillRef>
          <a:effectRef idx="0">
            <a:schemeClr val="accent2"/>
          </a:effectRef>
          <a:fontRef idx="minor">
            <a:schemeClr val="dk1"/>
          </a:fontRef>
        </p:style>
        <p:txBody>
          <a:bodyPr anchor="ctr"/>
          <a:lstStyle/>
          <a:p>
            <a:pPr algn="ctr">
              <a:defRPr/>
            </a:pPr>
            <a:endParaRPr lang="en-US"/>
          </a:p>
        </p:txBody>
      </p:sp>
      <p:sp>
        <p:nvSpPr>
          <p:cNvPr id="47" name="TextBox 46"/>
          <p:cNvSpPr txBox="1">
            <a:spLocks noChangeArrowheads="1"/>
          </p:cNvSpPr>
          <p:nvPr/>
        </p:nvSpPr>
        <p:spPr bwMode="auto">
          <a:xfrm>
            <a:off x="3021014" y="4533900"/>
            <a:ext cx="560387" cy="522288"/>
          </a:xfrm>
          <a:prstGeom prst="rect">
            <a:avLst/>
          </a:prstGeom>
          <a:ln/>
        </p:spPr>
        <p:style>
          <a:lnRef idx="2">
            <a:schemeClr val="accent2"/>
          </a:lnRef>
          <a:fillRef idx="1">
            <a:schemeClr val="lt1"/>
          </a:fillRef>
          <a:effectRef idx="0">
            <a:schemeClr val="accent2"/>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は　</a:t>
            </a:r>
            <a:endParaRPr lang="en-US" sz="2800" dirty="0">
              <a:solidFill>
                <a:schemeClr val="bg1"/>
              </a:solidFill>
              <a:latin typeface="NtMotoyaKyotai" pitchFamily="18" charset="-128"/>
              <a:ea typeface="NtMotoyaKyotai" pitchFamily="18" charset="-128"/>
            </a:endParaRPr>
          </a:p>
        </p:txBody>
      </p:sp>
      <p:sp>
        <p:nvSpPr>
          <p:cNvPr id="48" name="TextBox 47"/>
          <p:cNvSpPr txBox="1">
            <a:spLocks noChangeArrowheads="1"/>
          </p:cNvSpPr>
          <p:nvPr/>
        </p:nvSpPr>
        <p:spPr bwMode="auto">
          <a:xfrm>
            <a:off x="4695826" y="4522789"/>
            <a:ext cx="561975" cy="523875"/>
          </a:xfrm>
          <a:prstGeom prst="rect">
            <a:avLst/>
          </a:prstGeom>
          <a:ln/>
        </p:spPr>
        <p:style>
          <a:lnRef idx="2">
            <a:schemeClr val="accent2"/>
          </a:lnRef>
          <a:fillRef idx="1">
            <a:schemeClr val="lt1"/>
          </a:fillRef>
          <a:effectRef idx="0">
            <a:schemeClr val="accent2"/>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に　</a:t>
            </a:r>
            <a:endParaRPr lang="en-US" sz="2800" dirty="0">
              <a:solidFill>
                <a:schemeClr val="bg1"/>
              </a:solidFill>
              <a:latin typeface="NtMotoyaKyotai" pitchFamily="18" charset="-128"/>
              <a:ea typeface="NtMotoyaKyotai" pitchFamily="18" charset="-128"/>
            </a:endParaRPr>
          </a:p>
        </p:txBody>
      </p:sp>
      <p:sp>
        <p:nvSpPr>
          <p:cNvPr id="49" name="Right Arrow 48"/>
          <p:cNvSpPr/>
          <p:nvPr/>
        </p:nvSpPr>
        <p:spPr>
          <a:xfrm rot="19546393">
            <a:off x="1780542" y="5574305"/>
            <a:ext cx="1920073" cy="99060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sz="2400" i="1" dirty="0" err="1"/>
              <a:t>Câu</a:t>
            </a:r>
            <a:r>
              <a:rPr lang="en-US" sz="2400" i="1" dirty="0"/>
              <a:t> </a:t>
            </a:r>
            <a:r>
              <a:rPr lang="en-US" sz="2400" i="1" dirty="0" err="1"/>
              <a:t>bị</a:t>
            </a:r>
            <a:r>
              <a:rPr lang="en-US" sz="2400" i="1" dirty="0"/>
              <a:t> </a:t>
            </a:r>
            <a:r>
              <a:rPr lang="en-US" sz="2400" i="1" dirty="0" err="1"/>
              <a:t>động</a:t>
            </a:r>
            <a:endParaRPr lang="en-US" sz="2400" i="1" dirty="0"/>
          </a:p>
        </p:txBody>
      </p:sp>
      <p:sp>
        <p:nvSpPr>
          <p:cNvPr id="50" name="TextBox 49"/>
          <p:cNvSpPr txBox="1">
            <a:spLocks noChangeArrowheads="1"/>
          </p:cNvSpPr>
          <p:nvPr/>
        </p:nvSpPr>
        <p:spPr bwMode="auto">
          <a:xfrm>
            <a:off x="1783880" y="4499748"/>
            <a:ext cx="8886825" cy="585788"/>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ja-JP" altLang="en-US" sz="3200" dirty="0">
                <a:solidFill>
                  <a:schemeClr val="bg1"/>
                </a:solidFill>
                <a:latin typeface="NtMotoyaKyotai" pitchFamily="18" charset="-128"/>
                <a:ea typeface="NtMotoyaKyotai" pitchFamily="18" charset="-128"/>
              </a:rPr>
              <a:t>私は　社長に　この仕事を　たのまれました。　</a:t>
            </a:r>
            <a:endParaRPr lang="en-US" sz="3200" dirty="0">
              <a:solidFill>
                <a:schemeClr val="bg1"/>
              </a:solidFill>
              <a:latin typeface="NtMotoyaKyotai" pitchFamily="18" charset="-128"/>
              <a:ea typeface="NtMotoyaKyotai" pitchFamily="18" charset="-128"/>
            </a:endParaRPr>
          </a:p>
        </p:txBody>
      </p:sp>
      <p:sp>
        <p:nvSpPr>
          <p:cNvPr id="2" name="Oval 1"/>
          <p:cNvSpPr/>
          <p:nvPr/>
        </p:nvSpPr>
        <p:spPr>
          <a:xfrm>
            <a:off x="4398963" y="2825750"/>
            <a:ext cx="622300" cy="6223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3" name="Oval 22"/>
          <p:cNvSpPr/>
          <p:nvPr/>
        </p:nvSpPr>
        <p:spPr>
          <a:xfrm>
            <a:off x="2274888" y="4505325"/>
            <a:ext cx="622300" cy="6223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 name="Rounded Rectangle 2"/>
          <p:cNvSpPr/>
          <p:nvPr/>
        </p:nvSpPr>
        <p:spPr>
          <a:xfrm>
            <a:off x="3910014" y="4508500"/>
            <a:ext cx="585787" cy="585788"/>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5" name="Rounded Rectangle 24"/>
          <p:cNvSpPr/>
          <p:nvPr/>
        </p:nvSpPr>
        <p:spPr>
          <a:xfrm>
            <a:off x="2667000" y="2843214"/>
            <a:ext cx="585788" cy="585787"/>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7" name="Rounded Rectangle 26"/>
          <p:cNvSpPr/>
          <p:nvPr/>
        </p:nvSpPr>
        <p:spPr>
          <a:xfrm>
            <a:off x="5199064" y="2835276"/>
            <a:ext cx="1506537" cy="601663"/>
          </a:xfrm>
          <a:prstGeom prst="roundRect">
            <a:avLst/>
          </a:prstGeom>
          <a:noFill/>
        </p:spPr>
        <p:style>
          <a:lnRef idx="2">
            <a:schemeClr val="dk1"/>
          </a:lnRef>
          <a:fillRef idx="1">
            <a:schemeClr val="lt1"/>
          </a:fillRef>
          <a:effectRef idx="0">
            <a:schemeClr val="dk1"/>
          </a:effectRef>
          <a:fontRef idx="minor">
            <a:schemeClr val="dk1"/>
          </a:fontRef>
        </p:style>
        <p:txBody>
          <a:bodyPr anchor="ctr"/>
          <a:lstStyle/>
          <a:p>
            <a:pPr algn="ctr">
              <a:defRPr/>
            </a:pPr>
            <a:endParaRPr lang="en-US"/>
          </a:p>
        </p:txBody>
      </p:sp>
      <p:sp>
        <p:nvSpPr>
          <p:cNvPr id="4" name="Hexagon 3"/>
          <p:cNvSpPr/>
          <p:nvPr/>
        </p:nvSpPr>
        <p:spPr>
          <a:xfrm>
            <a:off x="6321425" y="4502150"/>
            <a:ext cx="609600" cy="585788"/>
          </a:xfrm>
          <a:prstGeom prst="hexagon">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9" name="Hexagon 28"/>
          <p:cNvSpPr/>
          <p:nvPr/>
        </p:nvSpPr>
        <p:spPr>
          <a:xfrm>
            <a:off x="6529388" y="2855913"/>
            <a:ext cx="609600" cy="584200"/>
          </a:xfrm>
          <a:prstGeom prst="hexagon">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1" name="Oval Callout 50"/>
          <p:cNvSpPr/>
          <p:nvPr/>
        </p:nvSpPr>
        <p:spPr>
          <a:xfrm rot="373365">
            <a:off x="7429501" y="142875"/>
            <a:ext cx="3192463" cy="1441450"/>
          </a:xfrm>
          <a:prstGeom prst="wedgeEllipseCallout">
            <a:avLst>
              <a:gd name="adj1" fmla="val -50627"/>
              <a:gd name="adj2" fmla="val 75320"/>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en-US" sz="2000" dirty="0" err="1"/>
              <a:t>Câu</a:t>
            </a:r>
            <a:r>
              <a:rPr lang="en-US" sz="2000" dirty="0"/>
              <a:t> </a:t>
            </a:r>
            <a:r>
              <a:rPr lang="en-US" sz="2000" dirty="0" err="1"/>
              <a:t>bị</a:t>
            </a:r>
            <a:r>
              <a:rPr lang="en-US" sz="2000" dirty="0"/>
              <a:t> </a:t>
            </a:r>
            <a:r>
              <a:rPr lang="en-US" sz="2000" dirty="0" err="1"/>
              <a:t>động</a:t>
            </a:r>
            <a:r>
              <a:rPr lang="en-US" sz="2000" dirty="0"/>
              <a:t> </a:t>
            </a:r>
          </a:p>
          <a:p>
            <a:pPr algn="ctr">
              <a:defRPr/>
            </a:pPr>
            <a:r>
              <a:rPr lang="en-US" sz="2000" dirty="0" err="1"/>
              <a:t>quan</a:t>
            </a:r>
            <a:r>
              <a:rPr lang="en-US" sz="2000" dirty="0"/>
              <a:t> </a:t>
            </a:r>
            <a:r>
              <a:rPr lang="en-US" sz="2000" dirty="0" err="1"/>
              <a:t>hệ</a:t>
            </a:r>
            <a:r>
              <a:rPr lang="en-US" sz="2000" dirty="0"/>
              <a:t> con </a:t>
            </a:r>
            <a:r>
              <a:rPr lang="en-US" sz="2000" dirty="0" err="1"/>
              <a:t>người</a:t>
            </a:r>
            <a:endParaRPr lang="en-US" sz="2000" dirty="0"/>
          </a:p>
          <a:p>
            <a:pPr algn="ctr">
              <a:defRPr/>
            </a:pPr>
            <a:r>
              <a:rPr lang="en-US" sz="2000" dirty="0"/>
              <a:t>(</a:t>
            </a:r>
            <a:r>
              <a:rPr lang="en-US" sz="2000" dirty="0" err="1"/>
              <a:t>có</a:t>
            </a:r>
            <a:r>
              <a:rPr lang="en-US" sz="2000" dirty="0"/>
              <a:t> </a:t>
            </a:r>
            <a:r>
              <a:rPr lang="en-US" sz="2000" dirty="0" err="1"/>
              <a:t>tân</a:t>
            </a:r>
            <a:r>
              <a:rPr lang="en-US" sz="2000" dirty="0"/>
              <a:t> </a:t>
            </a:r>
            <a:r>
              <a:rPr lang="en-US" sz="2000" dirty="0" err="1"/>
              <a:t>ngữ</a:t>
            </a:r>
            <a:r>
              <a:rPr lang="en-US" sz="2000" dirty="0"/>
              <a:t>)</a:t>
            </a:r>
          </a:p>
        </p:txBody>
      </p:sp>
    </p:spTree>
    <p:extLst>
      <p:ext uri="{BB962C8B-B14F-4D97-AF65-F5344CB8AC3E}">
        <p14:creationId xmlns:p14="http://schemas.microsoft.com/office/powerpoint/2010/main" val="1822732359"/>
      </p:ext>
    </p:extLst>
  </p:cSld>
  <p:clrMapOvr>
    <a:masterClrMapping/>
  </p:clrMapOvr>
  <p:transition spd="slow">
    <p:checke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ppt_w</p:attrName>
                                        </p:attrNameLst>
                                      </p:cBhvr>
                                      <p:tavLst>
                                        <p:tav tm="0">
                                          <p:val>
                                            <p:fltVal val="0"/>
                                          </p:val>
                                        </p:tav>
                                        <p:tav tm="100000">
                                          <p:val>
                                            <p:strVal val="#ppt_w"/>
                                          </p:val>
                                        </p:tav>
                                      </p:tavLst>
                                    </p:anim>
                                    <p:anim calcmode="lin" valueType="num">
                                      <p:cBhvr>
                                        <p:cTn id="15" dur="500" fill="hold"/>
                                        <p:tgtEl>
                                          <p:spTgt spid="36"/>
                                        </p:tgtEl>
                                        <p:attrNameLst>
                                          <p:attrName>ppt_h</p:attrName>
                                        </p:attrNameLst>
                                      </p:cBhvr>
                                      <p:tavLst>
                                        <p:tav tm="0">
                                          <p:val>
                                            <p:fltVal val="0"/>
                                          </p:val>
                                        </p:tav>
                                        <p:tav tm="100000">
                                          <p:val>
                                            <p:strVal val="#ppt_h"/>
                                          </p:val>
                                        </p:tav>
                                      </p:tavLst>
                                    </p:anim>
                                    <p:animEffect transition="in" filter="fade">
                                      <p:cBhvr>
                                        <p:cTn id="16" dur="500"/>
                                        <p:tgtEl>
                                          <p:spTgt spid="36"/>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12"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anim calcmode="lin" valueType="num">
                                      <p:cBhvr additive="base">
                                        <p:cTn id="21" dur="500" fill="hold"/>
                                        <p:tgtEl>
                                          <p:spTgt spid="49"/>
                                        </p:tgtEl>
                                        <p:attrNameLst>
                                          <p:attrName>ppt_x</p:attrName>
                                        </p:attrNameLst>
                                      </p:cBhvr>
                                      <p:tavLst>
                                        <p:tav tm="0">
                                          <p:val>
                                            <p:strVal val="0-#ppt_w/2"/>
                                          </p:val>
                                        </p:tav>
                                        <p:tav tm="100000">
                                          <p:val>
                                            <p:strVal val="#ppt_x"/>
                                          </p:val>
                                        </p:tav>
                                      </p:tavLst>
                                    </p:anim>
                                    <p:anim calcmode="lin" valueType="num">
                                      <p:cBhvr additive="base">
                                        <p:cTn id="22"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0" fill="hold" nodeType="clickPar">
                      <p:stCondLst>
                        <p:cond delay="indefinite"/>
                      </p:stCondLst>
                      <p:childTnLst>
                        <p:par>
                          <p:cTn id="31" fill="hold" nodeType="withGroup">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42"/>
                                        </p:tgtEl>
                                        <p:attrNameLst>
                                          <p:attrName>style.visibility</p:attrName>
                                        </p:attrNameLst>
                                      </p:cBhvr>
                                      <p:to>
                                        <p:strVal val="visible"/>
                                      </p:to>
                                    </p:set>
                                    <p:animEffect transition="in" filter="barn(inVertical)">
                                      <p:cBhvr>
                                        <p:cTn id="34" dur="500"/>
                                        <p:tgtEl>
                                          <p:spTgt spid="42"/>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ntr" presetSubtype="1" fill="hold" grpId="0" nodeType="clickEffect">
                                  <p:stCondLst>
                                    <p:cond delay="0"/>
                                  </p:stCondLst>
                                  <p:childTnLst>
                                    <p:set>
                                      <p:cBhvr>
                                        <p:cTn id="38" dur="1" fill="hold">
                                          <p:stCondLst>
                                            <p:cond delay="0"/>
                                          </p:stCondLst>
                                        </p:cTn>
                                        <p:tgtEl>
                                          <p:spTgt spid="41"/>
                                        </p:tgtEl>
                                        <p:attrNameLst>
                                          <p:attrName>style.visibility</p:attrName>
                                        </p:attrNameLst>
                                      </p:cBhvr>
                                      <p:to>
                                        <p:strVal val="visible"/>
                                      </p:to>
                                    </p:set>
                                    <p:anim calcmode="lin" valueType="num">
                                      <p:cBhvr additive="base">
                                        <p:cTn id="39" dur="500" fill="hold"/>
                                        <p:tgtEl>
                                          <p:spTgt spid="41"/>
                                        </p:tgtEl>
                                        <p:attrNameLst>
                                          <p:attrName>ppt_x</p:attrName>
                                        </p:attrNameLst>
                                      </p:cBhvr>
                                      <p:tavLst>
                                        <p:tav tm="0">
                                          <p:val>
                                            <p:strVal val="#ppt_x"/>
                                          </p:val>
                                        </p:tav>
                                        <p:tav tm="100000">
                                          <p:val>
                                            <p:strVal val="#ppt_x"/>
                                          </p:val>
                                        </p:tav>
                                      </p:tavLst>
                                    </p:anim>
                                    <p:anim calcmode="lin" valueType="num">
                                      <p:cBhvr additive="base">
                                        <p:cTn id="40" dur="500" fill="hold"/>
                                        <p:tgtEl>
                                          <p:spTgt spid="41"/>
                                        </p:tgtEl>
                                        <p:attrNameLst>
                                          <p:attrName>ppt_y</p:attrName>
                                        </p:attrNameLst>
                                      </p:cBhvr>
                                      <p:tavLst>
                                        <p:tav tm="0">
                                          <p:val>
                                            <p:strVal val="0-#ppt_h/2"/>
                                          </p:val>
                                        </p:tav>
                                        <p:tav tm="100000">
                                          <p:val>
                                            <p:strVal val="#ppt_y"/>
                                          </p:val>
                                        </p:tav>
                                      </p:tavLst>
                                    </p:anim>
                                  </p:childTnLst>
                                </p:cTn>
                              </p:par>
                            </p:childTnLst>
                          </p:cTn>
                        </p:par>
                      </p:childTnLst>
                    </p:cTn>
                  </p:par>
                  <p:par>
                    <p:cTn id="41" fill="hold" nodeType="clickPar">
                      <p:stCondLst>
                        <p:cond delay="indefinite"/>
                      </p:stCondLst>
                      <p:childTnLst>
                        <p:par>
                          <p:cTn id="42" fill="hold" nodeType="withGroup">
                            <p:stCondLst>
                              <p:cond delay="0"/>
                            </p:stCondLst>
                            <p:childTnLst>
                              <p:par>
                                <p:cTn id="43" presetID="53" presetClass="entr" presetSubtype="16" fill="hold" grpId="0" nodeType="clickEffect">
                                  <p:stCondLst>
                                    <p:cond delay="0"/>
                                  </p:stCondLst>
                                  <p:childTnLst>
                                    <p:set>
                                      <p:cBhvr>
                                        <p:cTn id="44" dur="1" fill="hold">
                                          <p:stCondLst>
                                            <p:cond delay="0"/>
                                          </p:stCondLst>
                                        </p:cTn>
                                        <p:tgtEl>
                                          <p:spTgt spid="40"/>
                                        </p:tgtEl>
                                        <p:attrNameLst>
                                          <p:attrName>style.visibility</p:attrName>
                                        </p:attrNameLst>
                                      </p:cBhvr>
                                      <p:to>
                                        <p:strVal val="visible"/>
                                      </p:to>
                                    </p:set>
                                    <p:anim calcmode="lin" valueType="num">
                                      <p:cBhvr>
                                        <p:cTn id="45" dur="500" fill="hold"/>
                                        <p:tgtEl>
                                          <p:spTgt spid="40"/>
                                        </p:tgtEl>
                                        <p:attrNameLst>
                                          <p:attrName>ppt_w</p:attrName>
                                        </p:attrNameLst>
                                      </p:cBhvr>
                                      <p:tavLst>
                                        <p:tav tm="0">
                                          <p:val>
                                            <p:fltVal val="0"/>
                                          </p:val>
                                        </p:tav>
                                        <p:tav tm="100000">
                                          <p:val>
                                            <p:strVal val="#ppt_w"/>
                                          </p:val>
                                        </p:tav>
                                      </p:tavLst>
                                    </p:anim>
                                    <p:anim calcmode="lin" valueType="num">
                                      <p:cBhvr>
                                        <p:cTn id="46" dur="500" fill="hold"/>
                                        <p:tgtEl>
                                          <p:spTgt spid="40"/>
                                        </p:tgtEl>
                                        <p:attrNameLst>
                                          <p:attrName>ppt_h</p:attrName>
                                        </p:attrNameLst>
                                      </p:cBhvr>
                                      <p:tavLst>
                                        <p:tav tm="0">
                                          <p:val>
                                            <p:fltVal val="0"/>
                                          </p:val>
                                        </p:tav>
                                        <p:tav tm="100000">
                                          <p:val>
                                            <p:strVal val="#ppt_h"/>
                                          </p:val>
                                        </p:tav>
                                      </p:tavLst>
                                    </p:anim>
                                    <p:animEffect transition="in" filter="fade">
                                      <p:cBhvr>
                                        <p:cTn id="47" dur="500"/>
                                        <p:tgtEl>
                                          <p:spTgt spid="4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barn(inVertical)">
                                      <p:cBhvr>
                                        <p:cTn id="52" dur="500"/>
                                        <p:tgtEl>
                                          <p:spTgt spid="43"/>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 presetClass="entr" presetSubtype="3" fill="hold" grpId="0" nodeType="clickEffect">
                                  <p:stCondLst>
                                    <p:cond delay="0"/>
                                  </p:stCondLst>
                                  <p:childTnLst>
                                    <p:set>
                                      <p:cBhvr>
                                        <p:cTn id="56" dur="1" fill="hold">
                                          <p:stCondLst>
                                            <p:cond delay="0"/>
                                          </p:stCondLst>
                                        </p:cTn>
                                        <p:tgtEl>
                                          <p:spTgt spid="45"/>
                                        </p:tgtEl>
                                        <p:attrNameLst>
                                          <p:attrName>style.visibility</p:attrName>
                                        </p:attrNameLst>
                                      </p:cBhvr>
                                      <p:to>
                                        <p:strVal val="visible"/>
                                      </p:to>
                                    </p:set>
                                    <p:anim calcmode="lin" valueType="num">
                                      <p:cBhvr additive="base">
                                        <p:cTn id="57" dur="500" fill="hold"/>
                                        <p:tgtEl>
                                          <p:spTgt spid="45"/>
                                        </p:tgtEl>
                                        <p:attrNameLst>
                                          <p:attrName>ppt_x</p:attrName>
                                        </p:attrNameLst>
                                      </p:cBhvr>
                                      <p:tavLst>
                                        <p:tav tm="0">
                                          <p:val>
                                            <p:strVal val="1+#ppt_w/2"/>
                                          </p:val>
                                        </p:tav>
                                        <p:tav tm="100000">
                                          <p:val>
                                            <p:strVal val="#ppt_x"/>
                                          </p:val>
                                        </p:tav>
                                      </p:tavLst>
                                    </p:anim>
                                    <p:anim calcmode="lin" valueType="num">
                                      <p:cBhvr additive="base">
                                        <p:cTn id="58" dur="500" fill="hold"/>
                                        <p:tgtEl>
                                          <p:spTgt spid="45"/>
                                        </p:tgtEl>
                                        <p:attrNameLst>
                                          <p:attrName>ppt_y</p:attrName>
                                        </p:attrNameLst>
                                      </p:cBhvr>
                                      <p:tavLst>
                                        <p:tav tm="0">
                                          <p:val>
                                            <p:strVal val="0-#ppt_h/2"/>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childTnLst>
                          </p:cTn>
                        </p:par>
                        <p:par>
                          <p:cTn id="63" fill="hold" nodeType="afterGroup">
                            <p:stCondLst>
                              <p:cond delay="0"/>
                            </p:stCondLst>
                            <p:childTnLst>
                              <p:par>
                                <p:cTn id="64" presetID="42" presetClass="path" presetSubtype="0" accel="50000" decel="50000" fill="hold" grpId="1" nodeType="afterEffect">
                                  <p:stCondLst>
                                    <p:cond delay="0"/>
                                  </p:stCondLst>
                                  <p:childTnLst>
                                    <p:animMotion origin="layout" path="M 8.33333E-7 0.0037 L -0.11914 0.24375 " pathEditMode="relative" rAng="0" ptsTypes="AA">
                                      <p:cBhvr>
                                        <p:cTn id="65" dur="2000" fill="hold"/>
                                        <p:tgtEl>
                                          <p:spTgt spid="38"/>
                                        </p:tgtEl>
                                        <p:attrNameLst>
                                          <p:attrName>ppt_x</p:attrName>
                                          <p:attrName>ppt_y</p:attrName>
                                        </p:attrNameLst>
                                      </p:cBhvr>
                                      <p:rCtr x="-5964" y="11991"/>
                                    </p:animMotion>
                                  </p:childTnLst>
                                </p:cTn>
                              </p:par>
                            </p:childTnLst>
                          </p:cTn>
                        </p:par>
                      </p:childTnLst>
                    </p:cTn>
                  </p:par>
                  <p:par>
                    <p:cTn id="66" fill="hold" nodeType="clickPar">
                      <p:stCondLst>
                        <p:cond delay="indefinite"/>
                      </p:stCondLst>
                      <p:childTnLst>
                        <p:par>
                          <p:cTn id="67" fill="hold" nodeType="withGroup">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1000"/>
                                        <p:tgtEl>
                                          <p:spTgt spid="47"/>
                                        </p:tgtEl>
                                      </p:cBhvr>
                                    </p:animEffect>
                                    <p:anim calcmode="lin" valueType="num">
                                      <p:cBhvr>
                                        <p:cTn id="71" dur="1000" fill="hold"/>
                                        <p:tgtEl>
                                          <p:spTgt spid="47"/>
                                        </p:tgtEl>
                                        <p:attrNameLst>
                                          <p:attrName>ppt_x</p:attrName>
                                        </p:attrNameLst>
                                      </p:cBhvr>
                                      <p:tavLst>
                                        <p:tav tm="0">
                                          <p:val>
                                            <p:strVal val="#ppt_x"/>
                                          </p:val>
                                        </p:tav>
                                        <p:tav tm="100000">
                                          <p:val>
                                            <p:strVal val="#ppt_x"/>
                                          </p:val>
                                        </p:tav>
                                      </p:tavLst>
                                    </p:anim>
                                    <p:anim calcmode="lin" valueType="num">
                                      <p:cBhvr>
                                        <p:cTn id="72"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73" fill="hold" nodeType="clickPar">
                      <p:stCondLst>
                        <p:cond delay="indefinite"/>
                      </p:stCondLst>
                      <p:childTnLst>
                        <p:par>
                          <p:cTn id="74" fill="hold" nodeType="withGroup">
                            <p:stCondLst>
                              <p:cond delay="0"/>
                            </p:stCondLst>
                            <p:childTnLst>
                              <p:par>
                                <p:cTn id="75" presetID="16" presetClass="entr" presetSubtype="21" fill="hold" grpId="0" nodeType="click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barn(inVertical)">
                                      <p:cBhvr>
                                        <p:cTn id="77" dur="500"/>
                                        <p:tgtEl>
                                          <p:spTgt spid="44"/>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 presetClass="entr" presetSubtype="9" fill="hold" grpId="0" nodeType="clickEffect">
                                  <p:stCondLst>
                                    <p:cond delay="0"/>
                                  </p:stCondLst>
                                  <p:childTnLst>
                                    <p:set>
                                      <p:cBhvr>
                                        <p:cTn id="81" dur="1" fill="hold">
                                          <p:stCondLst>
                                            <p:cond delay="0"/>
                                          </p:stCondLst>
                                        </p:cTn>
                                        <p:tgtEl>
                                          <p:spTgt spid="46"/>
                                        </p:tgtEl>
                                        <p:attrNameLst>
                                          <p:attrName>style.visibility</p:attrName>
                                        </p:attrNameLst>
                                      </p:cBhvr>
                                      <p:to>
                                        <p:strVal val="visible"/>
                                      </p:to>
                                    </p:set>
                                    <p:anim calcmode="lin" valueType="num">
                                      <p:cBhvr additive="base">
                                        <p:cTn id="82" dur="500" fill="hold"/>
                                        <p:tgtEl>
                                          <p:spTgt spid="46"/>
                                        </p:tgtEl>
                                        <p:attrNameLst>
                                          <p:attrName>ppt_x</p:attrName>
                                        </p:attrNameLst>
                                      </p:cBhvr>
                                      <p:tavLst>
                                        <p:tav tm="0">
                                          <p:val>
                                            <p:strVal val="0-#ppt_w/2"/>
                                          </p:val>
                                        </p:tav>
                                        <p:tav tm="100000">
                                          <p:val>
                                            <p:strVal val="#ppt_x"/>
                                          </p:val>
                                        </p:tav>
                                      </p:tavLst>
                                    </p:anim>
                                    <p:anim calcmode="lin" valueType="num">
                                      <p:cBhvr additive="base">
                                        <p:cTn id="83" dur="500" fill="hold"/>
                                        <p:tgtEl>
                                          <p:spTgt spid="46"/>
                                        </p:tgtEl>
                                        <p:attrNameLst>
                                          <p:attrName>ppt_y</p:attrName>
                                        </p:attrNameLst>
                                      </p:cBhvr>
                                      <p:tavLst>
                                        <p:tav tm="0">
                                          <p:val>
                                            <p:strVal val="0-#ppt_h/2"/>
                                          </p:val>
                                        </p:tav>
                                        <p:tav tm="100000">
                                          <p:val>
                                            <p:strVal val="#ppt_y"/>
                                          </p:val>
                                        </p:tav>
                                      </p:tavLst>
                                    </p:anim>
                                  </p:childTnLst>
                                </p:cTn>
                              </p:par>
                            </p:childTnLst>
                          </p:cTn>
                        </p:par>
                      </p:childTnLst>
                    </p:cTn>
                  </p:par>
                  <p:par>
                    <p:cTn id="84" fill="hold" nodeType="clickPar">
                      <p:stCondLst>
                        <p:cond delay="indefinite"/>
                      </p:stCondLst>
                      <p:childTnLst>
                        <p:par>
                          <p:cTn id="85" fill="hold" nodeType="withGroup">
                            <p:stCondLst>
                              <p:cond delay="0"/>
                            </p:stCondLst>
                            <p:childTnLst>
                              <p:par>
                                <p:cTn id="86" presetID="1" presetClass="entr" presetSubtype="0" fill="hold" grpId="0" nodeType="clickEffect">
                                  <p:stCondLst>
                                    <p:cond delay="0"/>
                                  </p:stCondLst>
                                  <p:childTnLst>
                                    <p:set>
                                      <p:cBhvr>
                                        <p:cTn id="87" dur="1" fill="hold">
                                          <p:stCondLst>
                                            <p:cond delay="0"/>
                                          </p:stCondLst>
                                        </p:cTn>
                                        <p:tgtEl>
                                          <p:spTgt spid="39"/>
                                        </p:tgtEl>
                                        <p:attrNameLst>
                                          <p:attrName>style.visibility</p:attrName>
                                        </p:attrNameLst>
                                      </p:cBhvr>
                                      <p:to>
                                        <p:strVal val="visible"/>
                                      </p:to>
                                    </p:set>
                                  </p:childTnLst>
                                </p:cTn>
                              </p:par>
                            </p:childTnLst>
                          </p:cTn>
                        </p:par>
                        <p:par>
                          <p:cTn id="88" fill="hold" nodeType="afterGroup">
                            <p:stCondLst>
                              <p:cond delay="0"/>
                            </p:stCondLst>
                            <p:childTnLst>
                              <p:par>
                                <p:cTn id="89" presetID="42" presetClass="path" presetSubtype="0" accel="50000" decel="50000" fill="hold" grpId="1" nodeType="afterEffect">
                                  <p:stCondLst>
                                    <p:cond delay="0"/>
                                  </p:stCondLst>
                                  <p:childTnLst>
                                    <p:animMotion origin="layout" path="M -2.91667E-6 -2.96296E-6 L 0.14883 0.2382 " pathEditMode="relative" rAng="0" ptsTypes="AA">
                                      <p:cBhvr>
                                        <p:cTn id="90" dur="2000" fill="hold"/>
                                        <p:tgtEl>
                                          <p:spTgt spid="39"/>
                                        </p:tgtEl>
                                        <p:attrNameLst>
                                          <p:attrName>ppt_x</p:attrName>
                                          <p:attrName>ppt_y</p:attrName>
                                        </p:attrNameLst>
                                      </p:cBhvr>
                                      <p:rCtr x="7435" y="11898"/>
                                    </p:animMotion>
                                  </p:childTnLst>
                                </p:cTn>
                              </p:par>
                            </p:childTnLst>
                          </p:cTn>
                        </p:par>
                      </p:childTnLst>
                    </p:cTn>
                  </p:par>
                  <p:par>
                    <p:cTn id="91" fill="hold" nodeType="clickPar">
                      <p:stCondLst>
                        <p:cond delay="indefinite"/>
                      </p:stCondLst>
                      <p:childTnLst>
                        <p:par>
                          <p:cTn id="92" fill="hold" nodeType="withGroup">
                            <p:stCondLst>
                              <p:cond delay="0"/>
                            </p:stCondLst>
                            <p:childTnLst>
                              <p:par>
                                <p:cTn id="93" presetID="42" presetClass="entr" presetSubtype="0" fill="hold" grpId="0" nodeType="clickEffect">
                                  <p:stCondLst>
                                    <p:cond delay="0"/>
                                  </p:stCondLst>
                                  <p:childTnLst>
                                    <p:set>
                                      <p:cBhvr>
                                        <p:cTn id="94" dur="1" fill="hold">
                                          <p:stCondLst>
                                            <p:cond delay="0"/>
                                          </p:stCondLst>
                                        </p:cTn>
                                        <p:tgtEl>
                                          <p:spTgt spid="48"/>
                                        </p:tgtEl>
                                        <p:attrNameLst>
                                          <p:attrName>style.visibility</p:attrName>
                                        </p:attrNameLst>
                                      </p:cBhvr>
                                      <p:to>
                                        <p:strVal val="visible"/>
                                      </p:to>
                                    </p:set>
                                    <p:animEffect transition="in" filter="fade">
                                      <p:cBhvr>
                                        <p:cTn id="95" dur="1000"/>
                                        <p:tgtEl>
                                          <p:spTgt spid="48"/>
                                        </p:tgtEl>
                                      </p:cBhvr>
                                    </p:animEffect>
                                    <p:anim calcmode="lin" valueType="num">
                                      <p:cBhvr>
                                        <p:cTn id="96" dur="1000" fill="hold"/>
                                        <p:tgtEl>
                                          <p:spTgt spid="48"/>
                                        </p:tgtEl>
                                        <p:attrNameLst>
                                          <p:attrName>ppt_x</p:attrName>
                                        </p:attrNameLst>
                                      </p:cBhvr>
                                      <p:tavLst>
                                        <p:tav tm="0">
                                          <p:val>
                                            <p:strVal val="#ppt_x"/>
                                          </p:val>
                                        </p:tav>
                                        <p:tav tm="100000">
                                          <p:val>
                                            <p:strVal val="#ppt_x"/>
                                          </p:val>
                                        </p:tav>
                                      </p:tavLst>
                                    </p:anim>
                                    <p:anim calcmode="lin" valueType="num">
                                      <p:cBhvr>
                                        <p:cTn id="97"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98" fill="hold" nodeType="clickPar">
                      <p:stCondLst>
                        <p:cond delay="indefinite"/>
                      </p:stCondLst>
                      <p:childTnLst>
                        <p:par>
                          <p:cTn id="99" fill="hold" nodeType="withGroup">
                            <p:stCondLst>
                              <p:cond delay="0"/>
                            </p:stCondLst>
                            <p:childTnLst>
                              <p:par>
                                <p:cTn id="100" presetID="16" presetClass="entr" presetSubtype="21" fill="hold" grpId="0" nodeType="clickEffect">
                                  <p:stCondLst>
                                    <p:cond delay="0"/>
                                  </p:stCondLst>
                                  <p:childTnLst>
                                    <p:set>
                                      <p:cBhvr>
                                        <p:cTn id="101" dur="1" fill="hold">
                                          <p:stCondLst>
                                            <p:cond delay="0"/>
                                          </p:stCondLst>
                                        </p:cTn>
                                        <p:tgtEl>
                                          <p:spTgt spid="27"/>
                                        </p:tgtEl>
                                        <p:attrNameLst>
                                          <p:attrName>style.visibility</p:attrName>
                                        </p:attrNameLst>
                                      </p:cBhvr>
                                      <p:to>
                                        <p:strVal val="visible"/>
                                      </p:to>
                                    </p:set>
                                    <p:animEffect transition="in" filter="barn(inVertical)">
                                      <p:cBhvr>
                                        <p:cTn id="102" dur="500"/>
                                        <p:tgtEl>
                                          <p:spTgt spid="27"/>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26"/>
                                        </p:tgtEl>
                                        <p:attrNameLst>
                                          <p:attrName>style.visibility</p:attrName>
                                        </p:attrNameLst>
                                      </p:cBhvr>
                                      <p:to>
                                        <p:strVal val="visible"/>
                                      </p:to>
                                    </p:set>
                                  </p:childTnLst>
                                </p:cTn>
                              </p:par>
                            </p:childTnLst>
                          </p:cTn>
                        </p:par>
                        <p:par>
                          <p:cTn id="107" fill="hold" nodeType="afterGroup">
                            <p:stCondLst>
                              <p:cond delay="0"/>
                            </p:stCondLst>
                            <p:childTnLst>
                              <p:par>
                                <p:cTn id="108" presetID="42" presetClass="path" presetSubtype="0" accel="50000" decel="50000" fill="hold" grpId="1" nodeType="afterEffect">
                                  <p:stCondLst>
                                    <p:cond delay="0"/>
                                  </p:stCondLst>
                                  <p:childTnLst>
                                    <p:animMotion origin="layout" path="M -2.08333E-7 0.0007 L 0.03516 0.2412 " pathEditMode="relative" rAng="0" ptsTypes="AA">
                                      <p:cBhvr>
                                        <p:cTn id="109" dur="2000" fill="hold"/>
                                        <p:tgtEl>
                                          <p:spTgt spid="26"/>
                                        </p:tgtEl>
                                        <p:attrNameLst>
                                          <p:attrName>ppt_x</p:attrName>
                                          <p:attrName>ppt_y</p:attrName>
                                        </p:attrNameLst>
                                      </p:cBhvr>
                                      <p:rCtr x="1758" y="12014"/>
                                    </p:animMotion>
                                  </p:childTnLst>
                                </p:cTn>
                              </p:par>
                            </p:childTnLst>
                          </p:cTn>
                        </p:par>
                      </p:childTnLst>
                    </p:cTn>
                  </p:par>
                  <p:par>
                    <p:cTn id="110" fill="hold" nodeType="clickPar">
                      <p:stCondLst>
                        <p:cond delay="indefinite"/>
                      </p:stCondLst>
                      <p:childTnLst>
                        <p:par>
                          <p:cTn id="111" fill="hold" nodeType="withGroup">
                            <p:stCondLst>
                              <p:cond delay="0"/>
                            </p:stCondLst>
                            <p:childTnLst>
                              <p:par>
                                <p:cTn id="112" presetID="42" presetClass="entr" presetSubtype="0" fill="hold" grpId="0" nodeType="clickEffect">
                                  <p:stCondLst>
                                    <p:cond delay="0"/>
                                  </p:stCondLst>
                                  <p:childTnLst>
                                    <p:set>
                                      <p:cBhvr>
                                        <p:cTn id="113" dur="1" fill="hold">
                                          <p:stCondLst>
                                            <p:cond delay="0"/>
                                          </p:stCondLst>
                                        </p:cTn>
                                        <p:tgtEl>
                                          <p:spTgt spid="30"/>
                                        </p:tgtEl>
                                        <p:attrNameLst>
                                          <p:attrName>style.visibility</p:attrName>
                                        </p:attrNameLst>
                                      </p:cBhvr>
                                      <p:to>
                                        <p:strVal val="visible"/>
                                      </p:to>
                                    </p:set>
                                    <p:animEffect transition="in" filter="fade">
                                      <p:cBhvr>
                                        <p:cTn id="114" dur="1000"/>
                                        <p:tgtEl>
                                          <p:spTgt spid="30"/>
                                        </p:tgtEl>
                                      </p:cBhvr>
                                    </p:animEffect>
                                    <p:anim calcmode="lin" valueType="num">
                                      <p:cBhvr>
                                        <p:cTn id="115" dur="1000" fill="hold"/>
                                        <p:tgtEl>
                                          <p:spTgt spid="30"/>
                                        </p:tgtEl>
                                        <p:attrNameLst>
                                          <p:attrName>ppt_x</p:attrName>
                                        </p:attrNameLst>
                                      </p:cBhvr>
                                      <p:tavLst>
                                        <p:tav tm="0">
                                          <p:val>
                                            <p:strVal val="#ppt_x"/>
                                          </p:val>
                                        </p:tav>
                                        <p:tav tm="100000">
                                          <p:val>
                                            <p:strVal val="#ppt_x"/>
                                          </p:val>
                                        </p:tav>
                                      </p:tavLst>
                                    </p:anim>
                                    <p:anim calcmode="lin" valueType="num">
                                      <p:cBhvr>
                                        <p:cTn id="11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17" fill="hold" nodeType="clickPar">
                      <p:stCondLst>
                        <p:cond delay="indefinite"/>
                      </p:stCondLst>
                      <p:childTnLst>
                        <p:par>
                          <p:cTn id="118" fill="hold" nodeType="withGroup">
                            <p:stCondLst>
                              <p:cond delay="0"/>
                            </p:stCondLst>
                            <p:childTnLst>
                              <p:par>
                                <p:cTn id="119" presetID="53" presetClass="entr" presetSubtype="16" fill="hold" grpId="0" nodeType="clickEffect">
                                  <p:stCondLst>
                                    <p:cond delay="0"/>
                                  </p:stCondLst>
                                  <p:childTnLst>
                                    <p:set>
                                      <p:cBhvr>
                                        <p:cTn id="120" dur="1" fill="hold">
                                          <p:stCondLst>
                                            <p:cond delay="0"/>
                                          </p:stCondLst>
                                        </p:cTn>
                                        <p:tgtEl>
                                          <p:spTgt spid="50"/>
                                        </p:tgtEl>
                                        <p:attrNameLst>
                                          <p:attrName>style.visibility</p:attrName>
                                        </p:attrNameLst>
                                      </p:cBhvr>
                                      <p:to>
                                        <p:strVal val="visible"/>
                                      </p:to>
                                    </p:set>
                                    <p:anim calcmode="lin" valueType="num">
                                      <p:cBhvr>
                                        <p:cTn id="121" dur="500" fill="hold"/>
                                        <p:tgtEl>
                                          <p:spTgt spid="50"/>
                                        </p:tgtEl>
                                        <p:attrNameLst>
                                          <p:attrName>ppt_w</p:attrName>
                                        </p:attrNameLst>
                                      </p:cBhvr>
                                      <p:tavLst>
                                        <p:tav tm="0">
                                          <p:val>
                                            <p:fltVal val="0"/>
                                          </p:val>
                                        </p:tav>
                                        <p:tav tm="100000">
                                          <p:val>
                                            <p:strVal val="#ppt_w"/>
                                          </p:val>
                                        </p:tav>
                                      </p:tavLst>
                                    </p:anim>
                                    <p:anim calcmode="lin" valueType="num">
                                      <p:cBhvr>
                                        <p:cTn id="122" dur="500" fill="hold"/>
                                        <p:tgtEl>
                                          <p:spTgt spid="50"/>
                                        </p:tgtEl>
                                        <p:attrNameLst>
                                          <p:attrName>ppt_h</p:attrName>
                                        </p:attrNameLst>
                                      </p:cBhvr>
                                      <p:tavLst>
                                        <p:tav tm="0">
                                          <p:val>
                                            <p:fltVal val="0"/>
                                          </p:val>
                                        </p:tav>
                                        <p:tav tm="100000">
                                          <p:val>
                                            <p:strVal val="#ppt_h"/>
                                          </p:val>
                                        </p:tav>
                                      </p:tavLst>
                                    </p:anim>
                                    <p:animEffect transition="in" filter="fade">
                                      <p:cBhvr>
                                        <p:cTn id="123" dur="500"/>
                                        <p:tgtEl>
                                          <p:spTgt spid="50"/>
                                        </p:tgtEl>
                                      </p:cBhvr>
                                    </p:animEffect>
                                  </p:childTnLst>
                                </p:cTn>
                              </p:par>
                            </p:childTnLst>
                          </p:cTn>
                        </p:par>
                      </p:childTnLst>
                    </p:cTn>
                  </p:par>
                  <p:par>
                    <p:cTn id="124" fill="hold" nodeType="clickPar">
                      <p:stCondLst>
                        <p:cond delay="indefinite"/>
                      </p:stCondLst>
                      <p:childTnLst>
                        <p:par>
                          <p:cTn id="125" fill="hold" nodeType="withGroup">
                            <p:stCondLst>
                              <p:cond delay="0"/>
                            </p:stCondLst>
                            <p:childTnLst>
                              <p:par>
                                <p:cTn id="126" presetID="14" presetClass="exit" presetSubtype="10" fill="hold" grpId="1" nodeType="clickEffect">
                                  <p:stCondLst>
                                    <p:cond delay="0"/>
                                  </p:stCondLst>
                                  <p:childTnLst>
                                    <p:animEffect transition="out" filter="randombar(horizontal)">
                                      <p:cBhvr>
                                        <p:cTn id="127" dur="500"/>
                                        <p:tgtEl>
                                          <p:spTgt spid="44"/>
                                        </p:tgtEl>
                                      </p:cBhvr>
                                    </p:animEffect>
                                    <p:set>
                                      <p:cBhvr>
                                        <p:cTn id="128" dur="1" fill="hold">
                                          <p:stCondLst>
                                            <p:cond delay="499"/>
                                          </p:stCondLst>
                                        </p:cTn>
                                        <p:tgtEl>
                                          <p:spTgt spid="44"/>
                                        </p:tgtEl>
                                        <p:attrNameLst>
                                          <p:attrName>style.visibility</p:attrName>
                                        </p:attrNameLst>
                                      </p:cBhvr>
                                      <p:to>
                                        <p:strVal val="hidden"/>
                                      </p:to>
                                    </p:set>
                                  </p:childTnLst>
                                </p:cTn>
                              </p:par>
                              <p:par>
                                <p:cTn id="129" presetID="14" presetClass="exit" presetSubtype="10" fill="hold" grpId="1" nodeType="withEffect">
                                  <p:stCondLst>
                                    <p:cond delay="0"/>
                                  </p:stCondLst>
                                  <p:childTnLst>
                                    <p:animEffect transition="out" filter="randombar(horizontal)">
                                      <p:cBhvr>
                                        <p:cTn id="130" dur="500"/>
                                        <p:tgtEl>
                                          <p:spTgt spid="43"/>
                                        </p:tgtEl>
                                      </p:cBhvr>
                                    </p:animEffect>
                                    <p:set>
                                      <p:cBhvr>
                                        <p:cTn id="131" dur="1" fill="hold">
                                          <p:stCondLst>
                                            <p:cond delay="499"/>
                                          </p:stCondLst>
                                        </p:cTn>
                                        <p:tgtEl>
                                          <p:spTgt spid="43"/>
                                        </p:tgtEl>
                                        <p:attrNameLst>
                                          <p:attrName>style.visibility</p:attrName>
                                        </p:attrNameLst>
                                      </p:cBhvr>
                                      <p:to>
                                        <p:strVal val="hidden"/>
                                      </p:to>
                                    </p:set>
                                  </p:childTnLst>
                                </p:cTn>
                              </p:par>
                              <p:par>
                                <p:cTn id="132" presetID="14" presetClass="exit" presetSubtype="10" fill="hold" grpId="1" nodeType="withEffect">
                                  <p:stCondLst>
                                    <p:cond delay="0"/>
                                  </p:stCondLst>
                                  <p:childTnLst>
                                    <p:animEffect transition="out" filter="randombar(horizontal)">
                                      <p:cBhvr>
                                        <p:cTn id="133" dur="500"/>
                                        <p:tgtEl>
                                          <p:spTgt spid="42"/>
                                        </p:tgtEl>
                                      </p:cBhvr>
                                    </p:animEffect>
                                    <p:set>
                                      <p:cBhvr>
                                        <p:cTn id="134" dur="1" fill="hold">
                                          <p:stCondLst>
                                            <p:cond delay="499"/>
                                          </p:stCondLst>
                                        </p:cTn>
                                        <p:tgtEl>
                                          <p:spTgt spid="42"/>
                                        </p:tgtEl>
                                        <p:attrNameLst>
                                          <p:attrName>style.visibility</p:attrName>
                                        </p:attrNameLst>
                                      </p:cBhvr>
                                      <p:to>
                                        <p:strVal val="hidden"/>
                                      </p:to>
                                    </p:set>
                                  </p:childTnLst>
                                </p:cTn>
                              </p:par>
                              <p:par>
                                <p:cTn id="135" presetID="14" presetClass="exit" presetSubtype="10" fill="hold" grpId="1" nodeType="withEffect">
                                  <p:stCondLst>
                                    <p:cond delay="0"/>
                                  </p:stCondLst>
                                  <p:childTnLst>
                                    <p:animEffect transition="out" filter="randombar(horizontal)">
                                      <p:cBhvr>
                                        <p:cTn id="136" dur="500"/>
                                        <p:tgtEl>
                                          <p:spTgt spid="27"/>
                                        </p:tgtEl>
                                      </p:cBhvr>
                                    </p:animEffect>
                                    <p:set>
                                      <p:cBhvr>
                                        <p:cTn id="137" dur="1" fill="hold">
                                          <p:stCondLst>
                                            <p:cond delay="499"/>
                                          </p:stCondLst>
                                        </p:cTn>
                                        <p:tgtEl>
                                          <p:spTgt spid="27"/>
                                        </p:tgtEl>
                                        <p:attrNameLst>
                                          <p:attrName>style.visibility</p:attrName>
                                        </p:attrNameLst>
                                      </p:cBhvr>
                                      <p:to>
                                        <p:strVal val="hidden"/>
                                      </p:to>
                                    </p:set>
                                  </p:childTnLst>
                                </p:cTn>
                              </p:par>
                            </p:childTnLst>
                          </p:cTn>
                        </p:par>
                      </p:childTnLst>
                    </p:cTn>
                  </p:par>
                  <p:par>
                    <p:cTn id="138" fill="hold" nodeType="clickPar">
                      <p:stCondLst>
                        <p:cond delay="indefinite"/>
                      </p:stCondLst>
                      <p:childTnLst>
                        <p:par>
                          <p:cTn id="139" fill="hold" nodeType="withGroup">
                            <p:stCondLst>
                              <p:cond delay="0"/>
                            </p:stCondLst>
                            <p:childTnLst>
                              <p:par>
                                <p:cTn id="140" presetID="42" presetClass="entr" presetSubtype="0" fill="hold" grpId="0" nodeType="clickEffect">
                                  <p:stCondLst>
                                    <p:cond delay="0"/>
                                  </p:stCondLst>
                                  <p:childTnLst>
                                    <p:set>
                                      <p:cBhvr>
                                        <p:cTn id="141" dur="1" fill="hold">
                                          <p:stCondLst>
                                            <p:cond delay="0"/>
                                          </p:stCondLst>
                                        </p:cTn>
                                        <p:tgtEl>
                                          <p:spTgt spid="25"/>
                                        </p:tgtEl>
                                        <p:attrNameLst>
                                          <p:attrName>style.visibility</p:attrName>
                                        </p:attrNameLst>
                                      </p:cBhvr>
                                      <p:to>
                                        <p:strVal val="visible"/>
                                      </p:to>
                                    </p:set>
                                    <p:animEffect transition="in" filter="fade">
                                      <p:cBhvr>
                                        <p:cTn id="142" dur="1000"/>
                                        <p:tgtEl>
                                          <p:spTgt spid="25"/>
                                        </p:tgtEl>
                                      </p:cBhvr>
                                    </p:animEffect>
                                    <p:anim calcmode="lin" valueType="num">
                                      <p:cBhvr>
                                        <p:cTn id="143" dur="1000" fill="hold"/>
                                        <p:tgtEl>
                                          <p:spTgt spid="25"/>
                                        </p:tgtEl>
                                        <p:attrNameLst>
                                          <p:attrName>ppt_x</p:attrName>
                                        </p:attrNameLst>
                                      </p:cBhvr>
                                      <p:tavLst>
                                        <p:tav tm="0">
                                          <p:val>
                                            <p:strVal val="#ppt_x"/>
                                          </p:val>
                                        </p:tav>
                                        <p:tav tm="100000">
                                          <p:val>
                                            <p:strVal val="#ppt_x"/>
                                          </p:val>
                                        </p:tav>
                                      </p:tavLst>
                                    </p:anim>
                                    <p:anim calcmode="lin" valueType="num">
                                      <p:cBhvr>
                                        <p:cTn id="144" dur="1000" fill="hold"/>
                                        <p:tgtEl>
                                          <p:spTgt spid="25"/>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3"/>
                                        </p:tgtEl>
                                        <p:attrNameLst>
                                          <p:attrName>style.visibility</p:attrName>
                                        </p:attrNameLst>
                                      </p:cBhvr>
                                      <p:to>
                                        <p:strVal val="visible"/>
                                      </p:to>
                                    </p:set>
                                    <p:animEffect transition="in" filter="fade">
                                      <p:cBhvr>
                                        <p:cTn id="147" dur="1000"/>
                                        <p:tgtEl>
                                          <p:spTgt spid="3"/>
                                        </p:tgtEl>
                                      </p:cBhvr>
                                    </p:animEffect>
                                    <p:anim calcmode="lin" valueType="num">
                                      <p:cBhvr>
                                        <p:cTn id="148" dur="1000" fill="hold"/>
                                        <p:tgtEl>
                                          <p:spTgt spid="3"/>
                                        </p:tgtEl>
                                        <p:attrNameLst>
                                          <p:attrName>ppt_x</p:attrName>
                                        </p:attrNameLst>
                                      </p:cBhvr>
                                      <p:tavLst>
                                        <p:tav tm="0">
                                          <p:val>
                                            <p:strVal val="#ppt_x"/>
                                          </p:val>
                                        </p:tav>
                                        <p:tav tm="100000">
                                          <p:val>
                                            <p:strVal val="#ppt_x"/>
                                          </p:val>
                                        </p:tav>
                                      </p:tavLst>
                                    </p:anim>
                                    <p:anim calcmode="lin" valueType="num">
                                      <p:cBhvr>
                                        <p:cTn id="14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0" fill="hold" nodeType="clickPar">
                      <p:stCondLst>
                        <p:cond delay="indefinite"/>
                      </p:stCondLst>
                      <p:childTnLst>
                        <p:par>
                          <p:cTn id="151" fill="hold" nodeType="withGroup">
                            <p:stCondLst>
                              <p:cond delay="0"/>
                            </p:stCondLst>
                            <p:childTnLst>
                              <p:par>
                                <p:cTn id="152" presetID="16" presetClass="entr" presetSubtype="21" fill="hold" grpId="0" nodeType="clickEffect">
                                  <p:stCondLst>
                                    <p:cond delay="0"/>
                                  </p:stCondLst>
                                  <p:childTnLst>
                                    <p:set>
                                      <p:cBhvr>
                                        <p:cTn id="153" dur="1" fill="hold">
                                          <p:stCondLst>
                                            <p:cond delay="0"/>
                                          </p:stCondLst>
                                        </p:cTn>
                                        <p:tgtEl>
                                          <p:spTgt spid="2"/>
                                        </p:tgtEl>
                                        <p:attrNameLst>
                                          <p:attrName>style.visibility</p:attrName>
                                        </p:attrNameLst>
                                      </p:cBhvr>
                                      <p:to>
                                        <p:strVal val="visible"/>
                                      </p:to>
                                    </p:set>
                                    <p:animEffect transition="in" filter="barn(inVertical)">
                                      <p:cBhvr>
                                        <p:cTn id="154" dur="500"/>
                                        <p:tgtEl>
                                          <p:spTgt spid="2"/>
                                        </p:tgtEl>
                                      </p:cBhvr>
                                    </p:animEffect>
                                  </p:childTnLst>
                                </p:cTn>
                              </p:par>
                              <p:par>
                                <p:cTn id="155" presetID="16" presetClass="entr" presetSubtype="21" fill="hold" grpId="0" nodeType="withEffect">
                                  <p:stCondLst>
                                    <p:cond delay="0"/>
                                  </p:stCondLst>
                                  <p:childTnLst>
                                    <p:set>
                                      <p:cBhvr>
                                        <p:cTn id="156" dur="1" fill="hold">
                                          <p:stCondLst>
                                            <p:cond delay="0"/>
                                          </p:stCondLst>
                                        </p:cTn>
                                        <p:tgtEl>
                                          <p:spTgt spid="23"/>
                                        </p:tgtEl>
                                        <p:attrNameLst>
                                          <p:attrName>style.visibility</p:attrName>
                                        </p:attrNameLst>
                                      </p:cBhvr>
                                      <p:to>
                                        <p:strVal val="visible"/>
                                      </p:to>
                                    </p:set>
                                    <p:animEffect transition="in" filter="barn(inVertical)">
                                      <p:cBhvr>
                                        <p:cTn id="157" dur="500"/>
                                        <p:tgtEl>
                                          <p:spTgt spid="23"/>
                                        </p:tgtEl>
                                      </p:cBhvr>
                                    </p:animEffect>
                                  </p:childTnLst>
                                </p:cTn>
                              </p:par>
                            </p:childTnLst>
                          </p:cTn>
                        </p:par>
                      </p:childTnLst>
                    </p:cTn>
                  </p:par>
                  <p:par>
                    <p:cTn id="158" fill="hold" nodeType="clickPar">
                      <p:stCondLst>
                        <p:cond delay="indefinite"/>
                      </p:stCondLst>
                      <p:childTnLst>
                        <p:par>
                          <p:cTn id="159" fill="hold" nodeType="withGroup">
                            <p:stCondLst>
                              <p:cond delay="0"/>
                            </p:stCondLst>
                            <p:childTnLst>
                              <p:par>
                                <p:cTn id="160" presetID="53" presetClass="entr" presetSubtype="16" fill="hold" grpId="0" nodeType="clickEffect">
                                  <p:stCondLst>
                                    <p:cond delay="0"/>
                                  </p:stCondLst>
                                  <p:childTnLst>
                                    <p:set>
                                      <p:cBhvr>
                                        <p:cTn id="161" dur="1" fill="hold">
                                          <p:stCondLst>
                                            <p:cond delay="0"/>
                                          </p:stCondLst>
                                        </p:cTn>
                                        <p:tgtEl>
                                          <p:spTgt spid="29"/>
                                        </p:tgtEl>
                                        <p:attrNameLst>
                                          <p:attrName>style.visibility</p:attrName>
                                        </p:attrNameLst>
                                      </p:cBhvr>
                                      <p:to>
                                        <p:strVal val="visible"/>
                                      </p:to>
                                    </p:set>
                                    <p:anim calcmode="lin" valueType="num">
                                      <p:cBhvr>
                                        <p:cTn id="162" dur="500" fill="hold"/>
                                        <p:tgtEl>
                                          <p:spTgt spid="29"/>
                                        </p:tgtEl>
                                        <p:attrNameLst>
                                          <p:attrName>ppt_w</p:attrName>
                                        </p:attrNameLst>
                                      </p:cBhvr>
                                      <p:tavLst>
                                        <p:tav tm="0">
                                          <p:val>
                                            <p:fltVal val="0"/>
                                          </p:val>
                                        </p:tav>
                                        <p:tav tm="100000">
                                          <p:val>
                                            <p:strVal val="#ppt_w"/>
                                          </p:val>
                                        </p:tav>
                                      </p:tavLst>
                                    </p:anim>
                                    <p:anim calcmode="lin" valueType="num">
                                      <p:cBhvr>
                                        <p:cTn id="163" dur="500" fill="hold"/>
                                        <p:tgtEl>
                                          <p:spTgt spid="29"/>
                                        </p:tgtEl>
                                        <p:attrNameLst>
                                          <p:attrName>ppt_h</p:attrName>
                                        </p:attrNameLst>
                                      </p:cBhvr>
                                      <p:tavLst>
                                        <p:tav tm="0">
                                          <p:val>
                                            <p:fltVal val="0"/>
                                          </p:val>
                                        </p:tav>
                                        <p:tav tm="100000">
                                          <p:val>
                                            <p:strVal val="#ppt_h"/>
                                          </p:val>
                                        </p:tav>
                                      </p:tavLst>
                                    </p:anim>
                                    <p:animEffect transition="in" filter="fade">
                                      <p:cBhvr>
                                        <p:cTn id="164" dur="500"/>
                                        <p:tgtEl>
                                          <p:spTgt spid="29"/>
                                        </p:tgtEl>
                                      </p:cBhvr>
                                    </p:animEffect>
                                  </p:childTnLst>
                                </p:cTn>
                              </p:par>
                              <p:par>
                                <p:cTn id="165" presetID="53" presetClass="entr" presetSubtype="16" fill="hold" grpId="0" nodeType="withEffect">
                                  <p:stCondLst>
                                    <p:cond delay="0"/>
                                  </p:stCondLst>
                                  <p:childTnLst>
                                    <p:set>
                                      <p:cBhvr>
                                        <p:cTn id="166" dur="1" fill="hold">
                                          <p:stCondLst>
                                            <p:cond delay="0"/>
                                          </p:stCondLst>
                                        </p:cTn>
                                        <p:tgtEl>
                                          <p:spTgt spid="4"/>
                                        </p:tgtEl>
                                        <p:attrNameLst>
                                          <p:attrName>style.visibility</p:attrName>
                                        </p:attrNameLst>
                                      </p:cBhvr>
                                      <p:to>
                                        <p:strVal val="visible"/>
                                      </p:to>
                                    </p:set>
                                    <p:anim calcmode="lin" valueType="num">
                                      <p:cBhvr>
                                        <p:cTn id="167" dur="500" fill="hold"/>
                                        <p:tgtEl>
                                          <p:spTgt spid="4"/>
                                        </p:tgtEl>
                                        <p:attrNameLst>
                                          <p:attrName>ppt_w</p:attrName>
                                        </p:attrNameLst>
                                      </p:cBhvr>
                                      <p:tavLst>
                                        <p:tav tm="0">
                                          <p:val>
                                            <p:fltVal val="0"/>
                                          </p:val>
                                        </p:tav>
                                        <p:tav tm="100000">
                                          <p:val>
                                            <p:strVal val="#ppt_w"/>
                                          </p:val>
                                        </p:tav>
                                      </p:tavLst>
                                    </p:anim>
                                    <p:anim calcmode="lin" valueType="num">
                                      <p:cBhvr>
                                        <p:cTn id="168" dur="500" fill="hold"/>
                                        <p:tgtEl>
                                          <p:spTgt spid="4"/>
                                        </p:tgtEl>
                                        <p:attrNameLst>
                                          <p:attrName>ppt_h</p:attrName>
                                        </p:attrNameLst>
                                      </p:cBhvr>
                                      <p:tavLst>
                                        <p:tav tm="0">
                                          <p:val>
                                            <p:fltVal val="0"/>
                                          </p:val>
                                        </p:tav>
                                        <p:tav tm="100000">
                                          <p:val>
                                            <p:strVal val="#ppt_h"/>
                                          </p:val>
                                        </p:tav>
                                      </p:tavLst>
                                    </p:anim>
                                    <p:animEffect transition="in" filter="fade">
                                      <p:cBhvr>
                                        <p:cTn id="169" dur="500"/>
                                        <p:tgtEl>
                                          <p:spTgt spid="4"/>
                                        </p:tgtEl>
                                      </p:cBhvr>
                                    </p:animEffect>
                                  </p:childTnLst>
                                </p:cTn>
                              </p:par>
                            </p:childTnLst>
                          </p:cTn>
                        </p:par>
                      </p:childTnLst>
                    </p:cTn>
                  </p:par>
                  <p:par>
                    <p:cTn id="170" fill="hold" nodeType="clickPar">
                      <p:stCondLst>
                        <p:cond delay="indefinite"/>
                      </p:stCondLst>
                      <p:childTnLst>
                        <p:par>
                          <p:cTn id="171" fill="hold" nodeType="withGroup">
                            <p:stCondLst>
                              <p:cond delay="0"/>
                            </p:stCondLst>
                            <p:childTnLst>
                              <p:par>
                                <p:cTn id="172" presetID="2" presetClass="entr" presetSubtype="4" fill="hold" nodeType="clickEffect">
                                  <p:stCondLst>
                                    <p:cond delay="0"/>
                                  </p:stCondLst>
                                  <p:childTnLst>
                                    <p:set>
                                      <p:cBhvr>
                                        <p:cTn id="173" dur="1" fill="hold">
                                          <p:stCondLst>
                                            <p:cond delay="0"/>
                                          </p:stCondLst>
                                        </p:cTn>
                                        <p:tgtEl>
                                          <p:spTgt spid="33"/>
                                        </p:tgtEl>
                                        <p:attrNameLst>
                                          <p:attrName>style.visibility</p:attrName>
                                        </p:attrNameLst>
                                      </p:cBhvr>
                                      <p:to>
                                        <p:strVal val="visible"/>
                                      </p:to>
                                    </p:set>
                                    <p:anim calcmode="lin" valueType="num">
                                      <p:cBhvr additive="base">
                                        <p:cTn id="174" dur="500" fill="hold"/>
                                        <p:tgtEl>
                                          <p:spTgt spid="33"/>
                                        </p:tgtEl>
                                        <p:attrNameLst>
                                          <p:attrName>ppt_x</p:attrName>
                                        </p:attrNameLst>
                                      </p:cBhvr>
                                      <p:tavLst>
                                        <p:tav tm="0">
                                          <p:val>
                                            <p:strVal val="#ppt_x"/>
                                          </p:val>
                                        </p:tav>
                                        <p:tav tm="100000">
                                          <p:val>
                                            <p:strVal val="#ppt_x"/>
                                          </p:val>
                                        </p:tav>
                                      </p:tavLst>
                                    </p:anim>
                                    <p:anim calcmode="lin" valueType="num">
                                      <p:cBhvr additive="base">
                                        <p:cTn id="175"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76" fill="hold" nodeType="clickPar">
                      <p:stCondLst>
                        <p:cond delay="indefinite"/>
                      </p:stCondLst>
                      <p:childTnLst>
                        <p:par>
                          <p:cTn id="177" fill="hold" nodeType="withGroup">
                            <p:stCondLst>
                              <p:cond delay="0"/>
                            </p:stCondLst>
                            <p:childTnLst>
                              <p:par>
                                <p:cTn id="178" presetID="2" presetClass="entr" presetSubtype="4" fill="hold" nodeType="clickEffect">
                                  <p:stCondLst>
                                    <p:cond delay="0"/>
                                  </p:stCondLst>
                                  <p:childTnLst>
                                    <p:set>
                                      <p:cBhvr>
                                        <p:cTn id="179" dur="1" fill="hold">
                                          <p:stCondLst>
                                            <p:cond delay="0"/>
                                          </p:stCondLst>
                                        </p:cTn>
                                        <p:tgtEl>
                                          <p:spTgt spid="34"/>
                                        </p:tgtEl>
                                        <p:attrNameLst>
                                          <p:attrName>style.visibility</p:attrName>
                                        </p:attrNameLst>
                                      </p:cBhvr>
                                      <p:to>
                                        <p:strVal val="visible"/>
                                      </p:to>
                                    </p:set>
                                    <p:anim calcmode="lin" valueType="num">
                                      <p:cBhvr additive="base">
                                        <p:cTn id="180" dur="500" fill="hold"/>
                                        <p:tgtEl>
                                          <p:spTgt spid="34"/>
                                        </p:tgtEl>
                                        <p:attrNameLst>
                                          <p:attrName>ppt_x</p:attrName>
                                        </p:attrNameLst>
                                      </p:cBhvr>
                                      <p:tavLst>
                                        <p:tav tm="0">
                                          <p:val>
                                            <p:strVal val="#ppt_x"/>
                                          </p:val>
                                        </p:tav>
                                        <p:tav tm="100000">
                                          <p:val>
                                            <p:strVal val="#ppt_x"/>
                                          </p:val>
                                        </p:tav>
                                      </p:tavLst>
                                    </p:anim>
                                    <p:anim calcmode="lin" valueType="num">
                                      <p:cBhvr additive="base">
                                        <p:cTn id="181"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182" fill="hold" nodeType="clickPar">
                      <p:stCondLst>
                        <p:cond delay="indefinite"/>
                      </p:stCondLst>
                      <p:childTnLst>
                        <p:par>
                          <p:cTn id="183" fill="hold" nodeType="withGroup">
                            <p:stCondLst>
                              <p:cond delay="0"/>
                            </p:stCondLst>
                            <p:childTnLst>
                              <p:par>
                                <p:cTn id="184" presetID="53" presetClass="entr" presetSubtype="16" fill="hold" grpId="0" nodeType="clickEffect">
                                  <p:stCondLst>
                                    <p:cond delay="0"/>
                                  </p:stCondLst>
                                  <p:childTnLst>
                                    <p:set>
                                      <p:cBhvr>
                                        <p:cTn id="185" dur="1" fill="hold">
                                          <p:stCondLst>
                                            <p:cond delay="0"/>
                                          </p:stCondLst>
                                        </p:cTn>
                                        <p:tgtEl>
                                          <p:spTgt spid="51"/>
                                        </p:tgtEl>
                                        <p:attrNameLst>
                                          <p:attrName>style.visibility</p:attrName>
                                        </p:attrNameLst>
                                      </p:cBhvr>
                                      <p:to>
                                        <p:strVal val="visible"/>
                                      </p:to>
                                    </p:set>
                                    <p:anim calcmode="lin" valueType="num">
                                      <p:cBhvr>
                                        <p:cTn id="186" dur="500" fill="hold"/>
                                        <p:tgtEl>
                                          <p:spTgt spid="51"/>
                                        </p:tgtEl>
                                        <p:attrNameLst>
                                          <p:attrName>ppt_w</p:attrName>
                                        </p:attrNameLst>
                                      </p:cBhvr>
                                      <p:tavLst>
                                        <p:tav tm="0">
                                          <p:val>
                                            <p:fltVal val="0"/>
                                          </p:val>
                                        </p:tav>
                                        <p:tav tm="100000">
                                          <p:val>
                                            <p:strVal val="#ppt_w"/>
                                          </p:val>
                                        </p:tav>
                                      </p:tavLst>
                                    </p:anim>
                                    <p:anim calcmode="lin" valueType="num">
                                      <p:cBhvr>
                                        <p:cTn id="187" dur="500" fill="hold"/>
                                        <p:tgtEl>
                                          <p:spTgt spid="51"/>
                                        </p:tgtEl>
                                        <p:attrNameLst>
                                          <p:attrName>ppt_h</p:attrName>
                                        </p:attrNameLst>
                                      </p:cBhvr>
                                      <p:tavLst>
                                        <p:tav tm="0">
                                          <p:val>
                                            <p:fltVal val="0"/>
                                          </p:val>
                                        </p:tav>
                                        <p:tav tm="100000">
                                          <p:val>
                                            <p:strVal val="#ppt_h"/>
                                          </p:val>
                                        </p:tav>
                                      </p:tavLst>
                                    </p:anim>
                                    <p:animEffect transition="in" filter="fade">
                                      <p:cBhvr>
                                        <p:cTn id="188"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6" grpId="1" animBg="1"/>
      <p:bldP spid="30" grpId="0" animBg="1"/>
      <p:bldP spid="35" grpId="0"/>
      <p:bldP spid="36" grpId="0" animBg="1"/>
      <p:bldP spid="37" grpId="0"/>
      <p:bldP spid="38" grpId="0" animBg="1"/>
      <p:bldP spid="38" grpId="1" animBg="1"/>
      <p:bldP spid="39" grpId="0" animBg="1"/>
      <p:bldP spid="39" grpId="1" animBg="1"/>
      <p:bldP spid="40" grpId="0" animBg="1"/>
      <p:bldP spid="41" grpId="0" animBg="1"/>
      <p:bldP spid="42" grpId="0" animBg="1"/>
      <p:bldP spid="42" grpId="1" animBg="1"/>
      <p:bldP spid="43" grpId="0" animBg="1"/>
      <p:bldP spid="43" grpId="1" animBg="1"/>
      <p:bldP spid="44" grpId="0" animBg="1"/>
      <p:bldP spid="44" grpId="1" animBg="1"/>
      <p:bldP spid="45" grpId="0" animBg="1"/>
      <p:bldP spid="46" grpId="0" animBg="1"/>
      <p:bldP spid="47" grpId="0" animBg="1"/>
      <p:bldP spid="48" grpId="0" animBg="1"/>
      <p:bldP spid="50" grpId="0" animBg="1"/>
      <p:bldP spid="2" grpId="0" animBg="1"/>
      <p:bldP spid="23" grpId="0" animBg="1"/>
      <p:bldP spid="3" grpId="0" animBg="1"/>
      <p:bldP spid="25" grpId="0" animBg="1"/>
      <p:bldP spid="27" grpId="0" animBg="1"/>
      <p:bldP spid="27" grpId="1" animBg="1"/>
      <p:bldP spid="4" grpId="0" animBg="1"/>
      <p:bldP spid="29" grpId="0" animBg="1"/>
      <p:bldP spid="5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noChangeArrowheads="1"/>
          </p:cNvSpPr>
          <p:nvPr/>
        </p:nvSpPr>
        <p:spPr bwMode="auto">
          <a:xfrm>
            <a:off x="2195514" y="1770415"/>
            <a:ext cx="31384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Thầy giáo hỏi tôi chữ Hán.</a:t>
            </a:r>
          </a:p>
        </p:txBody>
      </p:sp>
      <p:sp>
        <p:nvSpPr>
          <p:cNvPr id="3" name="TextBox 2"/>
          <p:cNvSpPr txBox="1">
            <a:spLocks noChangeArrowheads="1"/>
          </p:cNvSpPr>
          <p:nvPr/>
        </p:nvSpPr>
        <p:spPr bwMode="auto">
          <a:xfrm>
            <a:off x="1870076" y="2127251"/>
            <a:ext cx="8264525"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先生は　田中さんに　漢</a:t>
            </a:r>
            <a:r>
              <a:rPr lang="ja-JP" altLang="en-US" sz="2800" dirty="0" smtClean="0">
                <a:solidFill>
                  <a:schemeClr val="bg1"/>
                </a:solidFill>
                <a:latin typeface="NtMotoyaKyotai" pitchFamily="18" charset="-128"/>
                <a:ea typeface="NtMotoyaKyotai" pitchFamily="18" charset="-128"/>
              </a:rPr>
              <a:t>字を</a:t>
            </a:r>
            <a:r>
              <a:rPr lang="ja-JP" altLang="en-US" sz="2800" dirty="0">
                <a:solidFill>
                  <a:schemeClr val="bg1"/>
                </a:solidFill>
                <a:latin typeface="NtMotoyaKyotai" pitchFamily="18" charset="-128"/>
                <a:ea typeface="NtMotoyaKyotai" pitchFamily="18" charset="-128"/>
              </a:rPr>
              <a:t>　聞きました。</a:t>
            </a:r>
            <a:endParaRPr lang="en-US" sz="2800" dirty="0">
              <a:solidFill>
                <a:schemeClr val="bg1"/>
              </a:solidFill>
              <a:latin typeface="NtMotoyaKyotai" pitchFamily="18" charset="-128"/>
              <a:ea typeface="NtMotoyaKyotai" pitchFamily="18" charset="-128"/>
            </a:endParaRPr>
          </a:p>
        </p:txBody>
      </p:sp>
      <p:sp>
        <p:nvSpPr>
          <p:cNvPr id="4" name="TextBox 3"/>
          <p:cNvSpPr txBox="1">
            <a:spLocks noChangeArrowheads="1"/>
          </p:cNvSpPr>
          <p:nvPr/>
        </p:nvSpPr>
        <p:spPr bwMode="auto">
          <a:xfrm>
            <a:off x="2195514" y="3459280"/>
            <a:ext cx="48148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Bạn bè thảo luận với tôi về chuyến du lịch.</a:t>
            </a:r>
          </a:p>
        </p:txBody>
      </p:sp>
      <p:sp>
        <p:nvSpPr>
          <p:cNvPr id="5" name="TextBox 4"/>
          <p:cNvSpPr txBox="1">
            <a:spLocks noChangeArrowheads="1"/>
          </p:cNvSpPr>
          <p:nvPr/>
        </p:nvSpPr>
        <p:spPr bwMode="auto">
          <a:xfrm>
            <a:off x="1870076" y="3876676"/>
            <a:ext cx="8264525"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友達は　私に　旅行について　相談しました。</a:t>
            </a:r>
            <a:endParaRPr lang="en-US" sz="2800" dirty="0">
              <a:solidFill>
                <a:schemeClr val="bg1"/>
              </a:solidFill>
              <a:latin typeface="NtMotoyaKyotai" pitchFamily="18" charset="-128"/>
              <a:ea typeface="NtMotoyaKyotai" pitchFamily="18" charset="-128"/>
            </a:endParaRPr>
          </a:p>
        </p:txBody>
      </p:sp>
      <p:sp>
        <p:nvSpPr>
          <p:cNvPr id="6" name="TextBox 5"/>
          <p:cNvSpPr txBox="1">
            <a:spLocks noChangeArrowheads="1"/>
          </p:cNvSpPr>
          <p:nvPr/>
        </p:nvSpPr>
        <p:spPr bwMode="auto">
          <a:xfrm>
            <a:off x="2057400" y="5105400"/>
            <a:ext cx="3657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cs typeface="Arial" panose="020B0604020202020204" pitchFamily="34" charset="0"/>
              </a:rPr>
              <a:t>Giám</a:t>
            </a:r>
            <a:r>
              <a:rPr lang="en-US" altLang="en-US" dirty="0">
                <a:cs typeface="Arial" panose="020B0604020202020204" pitchFamily="34" charset="0"/>
              </a:rPr>
              <a:t> </a:t>
            </a:r>
            <a:r>
              <a:rPr lang="en-US" altLang="en-US" dirty="0" err="1" smtClean="0">
                <a:cs typeface="Arial" panose="020B0604020202020204" pitchFamily="34" charset="0"/>
              </a:rPr>
              <a:t>đốc</a:t>
            </a:r>
            <a:r>
              <a:rPr lang="en-US" altLang="en-US" dirty="0" smtClean="0">
                <a:cs typeface="Arial" panose="020B0604020202020204" pitchFamily="34" charset="0"/>
              </a:rPr>
              <a:t> </a:t>
            </a:r>
            <a:r>
              <a:rPr lang="en-US" altLang="en-US" dirty="0" err="1">
                <a:cs typeface="Arial" panose="020B0604020202020204" pitchFamily="34" charset="0"/>
              </a:rPr>
              <a:t>hỏi</a:t>
            </a:r>
            <a:r>
              <a:rPr lang="en-US" altLang="en-US" dirty="0">
                <a:cs typeface="Arial" panose="020B0604020202020204" pitchFamily="34" charset="0"/>
              </a:rPr>
              <a:t> </a:t>
            </a:r>
            <a:r>
              <a:rPr lang="en-US" altLang="en-US" dirty="0" err="1">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rất</a:t>
            </a:r>
            <a:r>
              <a:rPr lang="en-US" altLang="en-US" dirty="0">
                <a:cs typeface="Arial" panose="020B0604020202020204" pitchFamily="34" charset="0"/>
              </a:rPr>
              <a:t> </a:t>
            </a:r>
            <a:r>
              <a:rPr lang="en-US" altLang="en-US" dirty="0" err="1">
                <a:cs typeface="Arial" panose="020B0604020202020204" pitchFamily="34" charset="0"/>
              </a:rPr>
              <a:t>nhiều</a:t>
            </a:r>
            <a:r>
              <a:rPr lang="en-US" altLang="en-US" dirty="0">
                <a:cs typeface="Arial" panose="020B0604020202020204" pitchFamily="34" charset="0"/>
              </a:rPr>
              <a:t>.</a:t>
            </a:r>
          </a:p>
        </p:txBody>
      </p:sp>
      <p:sp>
        <p:nvSpPr>
          <p:cNvPr id="7" name="TextBox 6"/>
          <p:cNvSpPr txBox="1">
            <a:spLocks noChangeArrowheads="1"/>
          </p:cNvSpPr>
          <p:nvPr/>
        </p:nvSpPr>
        <p:spPr bwMode="auto">
          <a:xfrm>
            <a:off x="1870076" y="5553076"/>
            <a:ext cx="6969125"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社長は　私に　いろいろ　質問しました。</a:t>
            </a:r>
            <a:endParaRPr lang="en-US" sz="2800" dirty="0">
              <a:solidFill>
                <a:schemeClr val="bg1"/>
              </a:solidFill>
              <a:latin typeface="NtMotoyaKyotai" pitchFamily="18" charset="-128"/>
              <a:ea typeface="NtMotoyaKyotai" pitchFamily="18" charset="-128"/>
            </a:endParaRPr>
          </a:p>
        </p:txBody>
      </p:sp>
      <p:sp>
        <p:nvSpPr>
          <p:cNvPr id="9" name="Right Arrow 8"/>
          <p:cNvSpPr/>
          <p:nvPr/>
        </p:nvSpPr>
        <p:spPr>
          <a:xfrm rot="414863">
            <a:off x="865981" y="2556421"/>
            <a:ext cx="1163638" cy="685800"/>
          </a:xfrm>
          <a:prstGeom prst="rightArrow">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bị</a:t>
            </a:r>
            <a:r>
              <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động</a:t>
            </a:r>
            <a:endPar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0" name="TextBox 9"/>
          <p:cNvSpPr txBox="1">
            <a:spLocks noChangeArrowheads="1"/>
          </p:cNvSpPr>
          <p:nvPr/>
        </p:nvSpPr>
        <p:spPr bwMode="auto">
          <a:xfrm>
            <a:off x="2006243" y="2743200"/>
            <a:ext cx="8509358" cy="523220"/>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b="1" dirty="0">
                <a:ln/>
                <a:solidFill>
                  <a:schemeClr val="accent4"/>
                </a:solidFill>
                <a:latin typeface="NtMotoyaKyotai" pitchFamily="18" charset="-128"/>
                <a:ea typeface="NtMotoyaKyotai" pitchFamily="18" charset="-128"/>
              </a:rPr>
              <a:t>田中さんは　先生に　漢</a:t>
            </a:r>
            <a:r>
              <a:rPr lang="ja-JP" altLang="en-US" sz="2800" b="1" dirty="0" smtClean="0">
                <a:ln/>
                <a:solidFill>
                  <a:schemeClr val="accent4"/>
                </a:solidFill>
                <a:latin typeface="NtMotoyaKyotai" pitchFamily="18" charset="-128"/>
                <a:ea typeface="NtMotoyaKyotai" pitchFamily="18" charset="-128"/>
              </a:rPr>
              <a:t>字を</a:t>
            </a:r>
            <a:r>
              <a:rPr lang="ja-JP" altLang="en-US" sz="2800" b="1" dirty="0">
                <a:ln/>
                <a:solidFill>
                  <a:schemeClr val="accent4"/>
                </a:solidFill>
                <a:latin typeface="NtMotoyaKyotai" pitchFamily="18" charset="-128"/>
                <a:ea typeface="NtMotoyaKyotai" pitchFamily="18" charset="-128"/>
              </a:rPr>
              <a:t>　聞かれました。</a:t>
            </a:r>
            <a:endParaRPr lang="en-US" sz="2800" b="1" dirty="0">
              <a:ln/>
              <a:solidFill>
                <a:schemeClr val="accent4"/>
              </a:solidFill>
              <a:latin typeface="NtMotoyaKyotai" pitchFamily="18" charset="-128"/>
              <a:ea typeface="NtMotoyaKyotai" pitchFamily="18" charset="-128"/>
            </a:endParaRPr>
          </a:p>
        </p:txBody>
      </p:sp>
      <p:sp>
        <p:nvSpPr>
          <p:cNvPr id="11" name="TextBox 10"/>
          <p:cNvSpPr txBox="1">
            <a:spLocks noChangeArrowheads="1"/>
          </p:cNvSpPr>
          <p:nvPr/>
        </p:nvSpPr>
        <p:spPr bwMode="auto">
          <a:xfrm>
            <a:off x="2405928" y="4495800"/>
            <a:ext cx="8109672" cy="523220"/>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b="1" dirty="0">
                <a:ln/>
                <a:solidFill>
                  <a:schemeClr val="accent4"/>
                </a:solidFill>
                <a:latin typeface="NtMotoyaKyotai" pitchFamily="18" charset="-128"/>
                <a:ea typeface="NtMotoyaKyotai" pitchFamily="18" charset="-128"/>
              </a:rPr>
              <a:t>私は　友達に　旅行について　相談されました。</a:t>
            </a:r>
            <a:endParaRPr lang="en-US" sz="2800" b="1" dirty="0">
              <a:ln/>
              <a:solidFill>
                <a:schemeClr val="accent4"/>
              </a:solidFill>
              <a:latin typeface="NtMotoyaKyotai" pitchFamily="18" charset="-128"/>
              <a:ea typeface="NtMotoyaKyotai" pitchFamily="18" charset="-128"/>
            </a:endParaRPr>
          </a:p>
        </p:txBody>
      </p:sp>
      <p:sp>
        <p:nvSpPr>
          <p:cNvPr id="12" name="TextBox 11"/>
          <p:cNvSpPr txBox="1">
            <a:spLocks noChangeArrowheads="1"/>
          </p:cNvSpPr>
          <p:nvPr/>
        </p:nvSpPr>
        <p:spPr bwMode="auto">
          <a:xfrm>
            <a:off x="2685536" y="6192980"/>
            <a:ext cx="7144264" cy="523220"/>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b="1" dirty="0">
                <a:ln/>
                <a:solidFill>
                  <a:schemeClr val="accent4"/>
                </a:solidFill>
                <a:latin typeface="NtMotoyaKyotai" pitchFamily="18" charset="-128"/>
                <a:ea typeface="NtMotoyaKyotai" pitchFamily="18" charset="-128"/>
              </a:rPr>
              <a:t>私は　社長に　いろいろ　質問されました。</a:t>
            </a:r>
            <a:endParaRPr lang="en-US" sz="2800" b="1" dirty="0">
              <a:ln/>
              <a:solidFill>
                <a:schemeClr val="accent4"/>
              </a:solidFill>
              <a:latin typeface="NtMotoyaKyotai" pitchFamily="18" charset="-128"/>
              <a:ea typeface="NtMotoyaKyotai" pitchFamily="18" charset="-128"/>
            </a:endParaRPr>
          </a:p>
        </p:txBody>
      </p:sp>
      <p:sp>
        <p:nvSpPr>
          <p:cNvPr id="13" name="Right Arrow 12"/>
          <p:cNvSpPr/>
          <p:nvPr/>
        </p:nvSpPr>
        <p:spPr>
          <a:xfrm rot="414863">
            <a:off x="1155272" y="4310794"/>
            <a:ext cx="1295717" cy="670339"/>
          </a:xfrm>
          <a:prstGeom prst="rightArrow">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bị</a:t>
            </a:r>
            <a:r>
              <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động</a:t>
            </a:r>
            <a:endPar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4" name="Right Arrow 13"/>
          <p:cNvSpPr/>
          <p:nvPr/>
        </p:nvSpPr>
        <p:spPr>
          <a:xfrm rot="414863">
            <a:off x="1484849" y="6016759"/>
            <a:ext cx="1163638" cy="685800"/>
          </a:xfrm>
          <a:prstGeom prst="rightArrow">
            <a:avLst/>
          </a:prstGeom>
        </p:spPr>
        <p:style>
          <a:lnRef idx="0">
            <a:schemeClr val="accent2"/>
          </a:lnRef>
          <a:fillRef idx="3">
            <a:schemeClr val="accent2"/>
          </a:fillRef>
          <a:effectRef idx="3">
            <a:schemeClr val="accent2"/>
          </a:effectRef>
          <a:fontRef idx="minor">
            <a:schemeClr val="lt1"/>
          </a:fontRef>
        </p:style>
        <p:txBody>
          <a:bodyPr anchor="ctr"/>
          <a:lstStyle/>
          <a:p>
            <a:pPr algn="ctr">
              <a:defRPr/>
            </a:pP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bị</a:t>
            </a:r>
            <a:r>
              <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i="1" dirty="0" err="1">
                <a:ln w="18415" cmpd="sng">
                  <a:solidFill>
                    <a:srgbClr val="FFFFFF"/>
                  </a:solidFill>
                  <a:prstDash val="solid"/>
                </a:ln>
                <a:solidFill>
                  <a:srgbClr val="FFFFFF"/>
                </a:solidFill>
                <a:effectLst>
                  <a:outerShdw blurRad="63500" dir="3600000" algn="tl" rotWithShape="0">
                    <a:srgbClr val="000000">
                      <a:alpha val="70000"/>
                    </a:srgbClr>
                  </a:outerShdw>
                </a:effectLst>
              </a:rPr>
              <a:t>động</a:t>
            </a:r>
            <a:endParaRPr lang="en-US" i="1"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7" name="Flowchart: Document 16"/>
          <p:cNvSpPr/>
          <p:nvPr/>
        </p:nvSpPr>
        <p:spPr>
          <a:xfrm rot="572479">
            <a:off x="5559756" y="263461"/>
            <a:ext cx="3352800" cy="2084315"/>
          </a:xfrm>
          <a:prstGeom prst="flowChartDocument">
            <a:avLst/>
          </a:prstGeom>
          <a:effectLst>
            <a:glow rad="101600">
              <a:schemeClr val="accent2">
                <a:satMod val="175000"/>
                <a:alpha val="40000"/>
              </a:schemeClr>
            </a:glow>
            <a:innerShdw blurRad="63500" dist="50800" dir="13500000">
              <a:prstClr val="black">
                <a:alpha val="50000"/>
              </a:prstClr>
            </a:innerShdw>
          </a:effectLst>
          <a:scene3d>
            <a:camera prst="orthographicFront"/>
            <a:lightRig rig="threePt" dir="t"/>
          </a:scene3d>
          <a:sp3d>
            <a:bevelT/>
          </a:sp3d>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2000" b="1" i="1" u="sng" dirty="0" err="1"/>
              <a:t>Chú</a:t>
            </a:r>
            <a:r>
              <a:rPr lang="en-US" sz="2000" b="1" i="1" u="sng" dirty="0"/>
              <a:t> ý:</a:t>
            </a:r>
          </a:p>
          <a:p>
            <a:pPr algn="ctr">
              <a:defRPr/>
            </a:pPr>
            <a:r>
              <a:rPr lang="en-US" sz="2000" dirty="0" err="1"/>
              <a:t>Cả</a:t>
            </a:r>
            <a:r>
              <a:rPr lang="en-US" sz="2000" dirty="0"/>
              <a:t> 2 </a:t>
            </a:r>
            <a:r>
              <a:rPr lang="en-US" sz="2000" dirty="0" err="1"/>
              <a:t>kiểu</a:t>
            </a:r>
            <a:r>
              <a:rPr lang="en-US" sz="2000" dirty="0"/>
              <a:t> </a:t>
            </a:r>
            <a:r>
              <a:rPr lang="en-US" sz="2000" dirty="0" err="1"/>
              <a:t>bị</a:t>
            </a:r>
            <a:r>
              <a:rPr lang="en-US" sz="2000" dirty="0"/>
              <a:t> </a:t>
            </a:r>
            <a:r>
              <a:rPr lang="en-US" sz="2000" dirty="0" err="1"/>
              <a:t>động</a:t>
            </a:r>
            <a:r>
              <a:rPr lang="en-US" sz="2000" dirty="0"/>
              <a:t> </a:t>
            </a:r>
            <a:r>
              <a:rPr lang="en-US" sz="2000" dirty="0" err="1"/>
              <a:t>này</a:t>
            </a:r>
            <a:r>
              <a:rPr lang="en-US" sz="2000" dirty="0"/>
              <a:t> </a:t>
            </a:r>
            <a:r>
              <a:rPr lang="en-US" sz="2000" dirty="0" err="1"/>
              <a:t>chỉ</a:t>
            </a:r>
            <a:r>
              <a:rPr lang="en-US" sz="2000" dirty="0"/>
              <a:t> </a:t>
            </a:r>
            <a:r>
              <a:rPr lang="en-US" sz="2000" dirty="0" err="1"/>
              <a:t>đơn</a:t>
            </a:r>
            <a:r>
              <a:rPr lang="en-US" sz="2000" dirty="0"/>
              <a:t> </a:t>
            </a:r>
            <a:r>
              <a:rPr lang="en-US" sz="2000" dirty="0" err="1"/>
              <a:t>thuần</a:t>
            </a:r>
            <a:r>
              <a:rPr lang="en-US" sz="2000" dirty="0"/>
              <a:t> </a:t>
            </a:r>
            <a:r>
              <a:rPr lang="en-US" sz="2000" dirty="0" err="1"/>
              <a:t>diễn</a:t>
            </a:r>
            <a:r>
              <a:rPr lang="en-US" sz="2000" dirty="0"/>
              <a:t> </a:t>
            </a:r>
            <a:r>
              <a:rPr lang="en-US" sz="2000" dirty="0" err="1"/>
              <a:t>đạt</a:t>
            </a:r>
            <a:r>
              <a:rPr lang="en-US" sz="2000" dirty="0"/>
              <a:t> </a:t>
            </a:r>
            <a:r>
              <a:rPr lang="en-US" sz="2000" dirty="0" err="1"/>
              <a:t>quan</a:t>
            </a:r>
            <a:r>
              <a:rPr lang="en-US" sz="2000" dirty="0"/>
              <a:t> </a:t>
            </a:r>
            <a:r>
              <a:rPr lang="en-US" sz="2000" dirty="0" err="1"/>
              <a:t>hệ</a:t>
            </a:r>
            <a:r>
              <a:rPr lang="en-US" sz="2000" dirty="0"/>
              <a:t> </a:t>
            </a:r>
            <a:r>
              <a:rPr lang="en-US" sz="2000" dirty="0" err="1"/>
              <a:t>hành</a:t>
            </a:r>
            <a:r>
              <a:rPr lang="en-US" sz="2000" dirty="0"/>
              <a:t> </a:t>
            </a:r>
            <a:r>
              <a:rPr lang="en-US" sz="2000" dirty="0" err="1"/>
              <a:t>động</a:t>
            </a:r>
            <a:r>
              <a:rPr lang="en-US" sz="2000" dirty="0"/>
              <a:t>, </a:t>
            </a:r>
            <a:r>
              <a:rPr lang="en-US" sz="2000" dirty="0" err="1"/>
              <a:t>không</a:t>
            </a:r>
            <a:r>
              <a:rPr lang="en-US" sz="2000" dirty="0"/>
              <a:t> </a:t>
            </a:r>
            <a:r>
              <a:rPr lang="en-US" sz="2000" dirty="0" err="1"/>
              <a:t>thể</a:t>
            </a:r>
            <a:r>
              <a:rPr lang="en-US" sz="2000" dirty="0"/>
              <a:t> </a:t>
            </a:r>
            <a:r>
              <a:rPr lang="en-US" sz="2000" dirty="0" err="1"/>
              <a:t>hiện</a:t>
            </a:r>
            <a:r>
              <a:rPr lang="en-US" sz="2000" dirty="0"/>
              <a:t> </a:t>
            </a:r>
            <a:r>
              <a:rPr lang="en-US" sz="2000" dirty="0" err="1"/>
              <a:t>hành</a:t>
            </a:r>
            <a:r>
              <a:rPr lang="en-US" sz="2000" dirty="0"/>
              <a:t> vi </a:t>
            </a:r>
            <a:r>
              <a:rPr lang="en-US" sz="2000" dirty="0" err="1"/>
              <a:t>gây</a:t>
            </a:r>
            <a:r>
              <a:rPr lang="en-US" sz="2000" dirty="0"/>
              <a:t> </a:t>
            </a:r>
            <a:r>
              <a:rPr lang="en-US" sz="2000" dirty="0" err="1"/>
              <a:t>phiền</a:t>
            </a:r>
            <a:r>
              <a:rPr lang="en-US" sz="2000" dirty="0"/>
              <a:t> </a:t>
            </a:r>
            <a:r>
              <a:rPr lang="en-US" sz="2000" dirty="0" err="1"/>
              <a:t>phức</a:t>
            </a:r>
            <a:r>
              <a:rPr lang="en-US" sz="2000" dirty="0"/>
              <a:t> </a:t>
            </a:r>
            <a:r>
              <a:rPr lang="en-US" sz="2000" dirty="0" err="1"/>
              <a:t>từ</a:t>
            </a:r>
            <a:r>
              <a:rPr lang="en-US" sz="2000" dirty="0"/>
              <a:t> </a:t>
            </a:r>
            <a:r>
              <a:rPr lang="en-US" sz="2000" dirty="0" err="1"/>
              <a:t>người</a:t>
            </a:r>
            <a:r>
              <a:rPr lang="en-US" sz="2000" dirty="0"/>
              <a:t> #</a:t>
            </a:r>
          </a:p>
        </p:txBody>
      </p:sp>
      <p:pic>
        <p:nvPicPr>
          <p:cNvPr id="16" name="Picture 15"/>
          <p:cNvPicPr>
            <a:picLocks noChangeAspect="1"/>
          </p:cNvPicPr>
          <p:nvPr/>
        </p:nvPicPr>
        <p:blipFill>
          <a:blip r:embed="rId2"/>
          <a:stretch>
            <a:fillRect/>
          </a:stretch>
        </p:blipFill>
        <p:spPr>
          <a:xfrm>
            <a:off x="9540670" y="107215"/>
            <a:ext cx="2564018" cy="1572360"/>
          </a:xfrm>
          <a:prstGeom prst="rect">
            <a:avLst/>
          </a:prstGeom>
          <a:ln>
            <a:noFill/>
          </a:ln>
          <a:effectLst>
            <a:softEdge rad="112500"/>
          </a:effectLst>
        </p:spPr>
      </p:pic>
    </p:spTree>
    <p:extLst>
      <p:ext uri="{BB962C8B-B14F-4D97-AF65-F5344CB8AC3E}">
        <p14:creationId xmlns:p14="http://schemas.microsoft.com/office/powerpoint/2010/main" val="1927196602"/>
      </p:ext>
    </p:extLst>
  </p:cSld>
  <p:clrMapOvr>
    <a:masterClrMapping/>
  </p:clrMapOvr>
  <p:transition spd="slow">
    <p:dissolv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500" fill="hold"/>
                                        <p:tgtEl>
                                          <p:spTgt spid="5"/>
                                        </p:tgtEl>
                                        <p:attrNameLst>
                                          <p:attrName>ppt_w</p:attrName>
                                        </p:attrNameLst>
                                      </p:cBhvr>
                                      <p:tavLst>
                                        <p:tav tm="0">
                                          <p:val>
                                            <p:fltVal val="0"/>
                                          </p:val>
                                        </p:tav>
                                        <p:tav tm="100000">
                                          <p:val>
                                            <p:strVal val="#ppt_w"/>
                                          </p:val>
                                        </p:tav>
                                      </p:tavLst>
                                    </p:anim>
                                    <p:anim calcmode="lin" valueType="num">
                                      <p:cBhvr>
                                        <p:cTn id="29" dur="500" fill="hold"/>
                                        <p:tgtEl>
                                          <p:spTgt spid="5"/>
                                        </p:tgtEl>
                                        <p:attrNameLst>
                                          <p:attrName>ppt_h</p:attrName>
                                        </p:attrNameLst>
                                      </p:cBhvr>
                                      <p:tavLst>
                                        <p:tav tm="0">
                                          <p:val>
                                            <p:fltVal val="0"/>
                                          </p:val>
                                        </p:tav>
                                        <p:tav tm="100000">
                                          <p:val>
                                            <p:strVal val="#ppt_h"/>
                                          </p:val>
                                        </p:tav>
                                      </p:tavLst>
                                    </p:anim>
                                    <p:animEffect transition="in" filter="fade">
                                      <p:cBhvr>
                                        <p:cTn id="30" dur="500"/>
                                        <p:tgtEl>
                                          <p:spTgt spid="5"/>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1000"/>
                                        <p:tgtEl>
                                          <p:spTgt spid="6"/>
                                        </p:tgtEl>
                                      </p:cBhvr>
                                    </p:animEffect>
                                    <p:anim calcmode="lin" valueType="num">
                                      <p:cBhvr>
                                        <p:cTn id="36" dur="1000" fill="hold"/>
                                        <p:tgtEl>
                                          <p:spTgt spid="6"/>
                                        </p:tgtEl>
                                        <p:attrNameLst>
                                          <p:attrName>ppt_x</p:attrName>
                                        </p:attrNameLst>
                                      </p:cBhvr>
                                      <p:tavLst>
                                        <p:tav tm="0">
                                          <p:val>
                                            <p:strVal val="#ppt_x"/>
                                          </p:val>
                                        </p:tav>
                                        <p:tav tm="100000">
                                          <p:val>
                                            <p:strVal val="#ppt_x"/>
                                          </p:val>
                                        </p:tav>
                                      </p:tavLst>
                                    </p:anim>
                                    <p:anim calcmode="lin" valueType="num">
                                      <p:cBhvr>
                                        <p:cTn id="3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p:cTn id="42" dur="500" fill="hold"/>
                                        <p:tgtEl>
                                          <p:spTgt spid="7"/>
                                        </p:tgtEl>
                                        <p:attrNameLst>
                                          <p:attrName>ppt_w</p:attrName>
                                        </p:attrNameLst>
                                      </p:cBhvr>
                                      <p:tavLst>
                                        <p:tav tm="0">
                                          <p:val>
                                            <p:fltVal val="0"/>
                                          </p:val>
                                        </p:tav>
                                        <p:tav tm="100000">
                                          <p:val>
                                            <p:strVal val="#ppt_w"/>
                                          </p:val>
                                        </p:tav>
                                      </p:tavLst>
                                    </p:anim>
                                    <p:anim calcmode="lin" valueType="num">
                                      <p:cBhvr>
                                        <p:cTn id="43" dur="500" fill="hold"/>
                                        <p:tgtEl>
                                          <p:spTgt spid="7"/>
                                        </p:tgtEl>
                                        <p:attrNameLst>
                                          <p:attrName>ppt_h</p:attrName>
                                        </p:attrNameLst>
                                      </p:cBhvr>
                                      <p:tavLst>
                                        <p:tav tm="0">
                                          <p:val>
                                            <p:fltVal val="0"/>
                                          </p:val>
                                        </p:tav>
                                        <p:tav tm="100000">
                                          <p:val>
                                            <p:strVal val="#ppt_h"/>
                                          </p:val>
                                        </p:tav>
                                      </p:tavLst>
                                    </p:anim>
                                    <p:animEffect transition="in" filter="fade">
                                      <p:cBhvr>
                                        <p:cTn id="44" dur="500"/>
                                        <p:tgtEl>
                                          <p:spTgt spid="7"/>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8" fill="hold"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500" fill="hold"/>
                                        <p:tgtEl>
                                          <p:spTgt spid="14"/>
                                        </p:tgtEl>
                                        <p:attrNameLst>
                                          <p:attrName>ppt_x</p:attrName>
                                        </p:attrNameLst>
                                      </p:cBhvr>
                                      <p:tavLst>
                                        <p:tav tm="0">
                                          <p:val>
                                            <p:strVal val="0-#ppt_w/2"/>
                                          </p:val>
                                        </p:tav>
                                        <p:tav tm="100000">
                                          <p:val>
                                            <p:strVal val="#ppt_x"/>
                                          </p:val>
                                        </p:tav>
                                      </p:tavLst>
                                    </p:anim>
                                    <p:anim calcmode="lin" valueType="num">
                                      <p:cBhvr additive="base">
                                        <p:cTn id="50" dur="500" fill="hold"/>
                                        <p:tgtEl>
                                          <p:spTgt spid="14"/>
                                        </p:tgtEl>
                                        <p:attrNameLst>
                                          <p:attrName>ppt_y</p:attrName>
                                        </p:attrNameLst>
                                      </p:cBhvr>
                                      <p:tavLst>
                                        <p:tav tm="0">
                                          <p:val>
                                            <p:strVal val="#ppt_y"/>
                                          </p:val>
                                        </p:tav>
                                        <p:tav tm="100000">
                                          <p:val>
                                            <p:strVal val="#ppt_y"/>
                                          </p:val>
                                        </p:tav>
                                      </p:tavLst>
                                    </p:anim>
                                  </p:childTnLst>
                                </p:cTn>
                              </p:par>
                              <p:par>
                                <p:cTn id="51" presetID="2" presetClass="entr" presetSubtype="8" fill="hold" nodeType="with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additive="base">
                                        <p:cTn id="53" dur="500" fill="hold"/>
                                        <p:tgtEl>
                                          <p:spTgt spid="13"/>
                                        </p:tgtEl>
                                        <p:attrNameLst>
                                          <p:attrName>ppt_x</p:attrName>
                                        </p:attrNameLst>
                                      </p:cBhvr>
                                      <p:tavLst>
                                        <p:tav tm="0">
                                          <p:val>
                                            <p:strVal val="0-#ppt_w/2"/>
                                          </p:val>
                                        </p:tav>
                                        <p:tav tm="100000">
                                          <p:val>
                                            <p:strVal val="#ppt_x"/>
                                          </p:val>
                                        </p:tav>
                                      </p:tavLst>
                                    </p:anim>
                                    <p:anim calcmode="lin" valueType="num">
                                      <p:cBhvr additive="base">
                                        <p:cTn id="54" dur="500" fill="hold"/>
                                        <p:tgtEl>
                                          <p:spTgt spid="13"/>
                                        </p:tgtEl>
                                        <p:attrNameLst>
                                          <p:attrName>ppt_y</p:attrName>
                                        </p:attrNameLst>
                                      </p:cBhvr>
                                      <p:tavLst>
                                        <p:tav tm="0">
                                          <p:val>
                                            <p:strVal val="#ppt_y"/>
                                          </p:val>
                                        </p:tav>
                                        <p:tav tm="100000">
                                          <p:val>
                                            <p:strVal val="#ppt_y"/>
                                          </p:val>
                                        </p:tav>
                                      </p:tavLst>
                                    </p:anim>
                                  </p:childTnLst>
                                </p:cTn>
                              </p:par>
                              <p:par>
                                <p:cTn id="55" presetID="2" presetClass="entr" presetSubtype="8" fill="hold" nodeType="withEffect">
                                  <p:stCondLst>
                                    <p:cond delay="0"/>
                                  </p:stCondLst>
                                  <p:childTnLst>
                                    <p:set>
                                      <p:cBhvr>
                                        <p:cTn id="56" dur="1" fill="hold">
                                          <p:stCondLst>
                                            <p:cond delay="0"/>
                                          </p:stCondLst>
                                        </p:cTn>
                                        <p:tgtEl>
                                          <p:spTgt spid="9"/>
                                        </p:tgtEl>
                                        <p:attrNameLst>
                                          <p:attrName>style.visibility</p:attrName>
                                        </p:attrNameLst>
                                      </p:cBhvr>
                                      <p:to>
                                        <p:strVal val="visible"/>
                                      </p:to>
                                    </p:set>
                                    <p:anim calcmode="lin" valueType="num">
                                      <p:cBhvr additive="base">
                                        <p:cTn id="57" dur="500" fill="hold"/>
                                        <p:tgtEl>
                                          <p:spTgt spid="9"/>
                                        </p:tgtEl>
                                        <p:attrNameLst>
                                          <p:attrName>ppt_x</p:attrName>
                                        </p:attrNameLst>
                                      </p:cBhvr>
                                      <p:tavLst>
                                        <p:tav tm="0">
                                          <p:val>
                                            <p:strVal val="0-#ppt_w/2"/>
                                          </p:val>
                                        </p:tav>
                                        <p:tav tm="100000">
                                          <p:val>
                                            <p:strVal val="#ppt_x"/>
                                          </p:val>
                                        </p:tav>
                                      </p:tavLst>
                                    </p:anim>
                                    <p:anim calcmode="lin" valueType="num">
                                      <p:cBhvr additive="base">
                                        <p:cTn id="5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53" presetClass="entr" presetSubtype="16"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 calcmode="lin" valueType="num">
                                      <p:cBhvr>
                                        <p:cTn id="63" dur="500" fill="hold"/>
                                        <p:tgtEl>
                                          <p:spTgt spid="10"/>
                                        </p:tgtEl>
                                        <p:attrNameLst>
                                          <p:attrName>ppt_w</p:attrName>
                                        </p:attrNameLst>
                                      </p:cBhvr>
                                      <p:tavLst>
                                        <p:tav tm="0">
                                          <p:val>
                                            <p:fltVal val="0"/>
                                          </p:val>
                                        </p:tav>
                                        <p:tav tm="100000">
                                          <p:val>
                                            <p:strVal val="#ppt_w"/>
                                          </p:val>
                                        </p:tav>
                                      </p:tavLst>
                                    </p:anim>
                                    <p:anim calcmode="lin" valueType="num">
                                      <p:cBhvr>
                                        <p:cTn id="64" dur="500" fill="hold"/>
                                        <p:tgtEl>
                                          <p:spTgt spid="10"/>
                                        </p:tgtEl>
                                        <p:attrNameLst>
                                          <p:attrName>ppt_h</p:attrName>
                                        </p:attrNameLst>
                                      </p:cBhvr>
                                      <p:tavLst>
                                        <p:tav tm="0">
                                          <p:val>
                                            <p:fltVal val="0"/>
                                          </p:val>
                                        </p:tav>
                                        <p:tav tm="100000">
                                          <p:val>
                                            <p:strVal val="#ppt_h"/>
                                          </p:val>
                                        </p:tav>
                                      </p:tavLst>
                                    </p:anim>
                                    <p:animEffect transition="in" filter="fade">
                                      <p:cBhvr>
                                        <p:cTn id="65" dur="500"/>
                                        <p:tgtEl>
                                          <p:spTgt spid="10"/>
                                        </p:tgtEl>
                                      </p:cBhvr>
                                    </p:animEffect>
                                  </p:childTnLst>
                                </p:cTn>
                              </p:par>
                            </p:childTnLst>
                          </p:cTn>
                        </p:par>
                      </p:childTnLst>
                    </p:cTn>
                  </p:par>
                  <p:par>
                    <p:cTn id="66" fill="hold" nodeType="clickPar">
                      <p:stCondLst>
                        <p:cond delay="indefinite"/>
                      </p:stCondLst>
                      <p:childTnLst>
                        <p:par>
                          <p:cTn id="67" fill="hold" nodeType="withGroup">
                            <p:stCondLst>
                              <p:cond delay="0"/>
                            </p:stCondLst>
                            <p:childTnLst>
                              <p:par>
                                <p:cTn id="68" presetID="53" presetClass="entr" presetSubtype="16" fill="hold" nodeType="clickEffect">
                                  <p:stCondLst>
                                    <p:cond delay="0"/>
                                  </p:stCondLst>
                                  <p:childTnLst>
                                    <p:set>
                                      <p:cBhvr>
                                        <p:cTn id="69" dur="1" fill="hold">
                                          <p:stCondLst>
                                            <p:cond delay="0"/>
                                          </p:stCondLst>
                                        </p:cTn>
                                        <p:tgtEl>
                                          <p:spTgt spid="11"/>
                                        </p:tgtEl>
                                        <p:attrNameLst>
                                          <p:attrName>style.visibility</p:attrName>
                                        </p:attrNameLst>
                                      </p:cBhvr>
                                      <p:to>
                                        <p:strVal val="visible"/>
                                      </p:to>
                                    </p:set>
                                    <p:anim calcmode="lin" valueType="num">
                                      <p:cBhvr>
                                        <p:cTn id="70" dur="500" fill="hold"/>
                                        <p:tgtEl>
                                          <p:spTgt spid="11"/>
                                        </p:tgtEl>
                                        <p:attrNameLst>
                                          <p:attrName>ppt_w</p:attrName>
                                        </p:attrNameLst>
                                      </p:cBhvr>
                                      <p:tavLst>
                                        <p:tav tm="0">
                                          <p:val>
                                            <p:fltVal val="0"/>
                                          </p:val>
                                        </p:tav>
                                        <p:tav tm="100000">
                                          <p:val>
                                            <p:strVal val="#ppt_w"/>
                                          </p:val>
                                        </p:tav>
                                      </p:tavLst>
                                    </p:anim>
                                    <p:anim calcmode="lin" valueType="num">
                                      <p:cBhvr>
                                        <p:cTn id="71" dur="500" fill="hold"/>
                                        <p:tgtEl>
                                          <p:spTgt spid="11"/>
                                        </p:tgtEl>
                                        <p:attrNameLst>
                                          <p:attrName>ppt_h</p:attrName>
                                        </p:attrNameLst>
                                      </p:cBhvr>
                                      <p:tavLst>
                                        <p:tav tm="0">
                                          <p:val>
                                            <p:fltVal val="0"/>
                                          </p:val>
                                        </p:tav>
                                        <p:tav tm="100000">
                                          <p:val>
                                            <p:strVal val="#ppt_h"/>
                                          </p:val>
                                        </p:tav>
                                      </p:tavLst>
                                    </p:anim>
                                    <p:animEffect transition="in" filter="fade">
                                      <p:cBhvr>
                                        <p:cTn id="72" dur="500"/>
                                        <p:tgtEl>
                                          <p:spTgt spid="11"/>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53" presetClass="entr" presetSubtype="16" fill="hold" nodeType="clickEffect">
                                  <p:stCondLst>
                                    <p:cond delay="0"/>
                                  </p:stCondLst>
                                  <p:childTnLst>
                                    <p:set>
                                      <p:cBhvr>
                                        <p:cTn id="76" dur="1" fill="hold">
                                          <p:stCondLst>
                                            <p:cond delay="0"/>
                                          </p:stCondLst>
                                        </p:cTn>
                                        <p:tgtEl>
                                          <p:spTgt spid="12"/>
                                        </p:tgtEl>
                                        <p:attrNameLst>
                                          <p:attrName>style.visibility</p:attrName>
                                        </p:attrNameLst>
                                      </p:cBhvr>
                                      <p:to>
                                        <p:strVal val="visible"/>
                                      </p:to>
                                    </p:set>
                                    <p:anim calcmode="lin" valueType="num">
                                      <p:cBhvr>
                                        <p:cTn id="77" dur="500" fill="hold"/>
                                        <p:tgtEl>
                                          <p:spTgt spid="12"/>
                                        </p:tgtEl>
                                        <p:attrNameLst>
                                          <p:attrName>ppt_w</p:attrName>
                                        </p:attrNameLst>
                                      </p:cBhvr>
                                      <p:tavLst>
                                        <p:tav tm="0">
                                          <p:val>
                                            <p:fltVal val="0"/>
                                          </p:val>
                                        </p:tav>
                                        <p:tav tm="100000">
                                          <p:val>
                                            <p:strVal val="#ppt_w"/>
                                          </p:val>
                                        </p:tav>
                                      </p:tavLst>
                                    </p:anim>
                                    <p:anim calcmode="lin" valueType="num">
                                      <p:cBhvr>
                                        <p:cTn id="78" dur="500" fill="hold"/>
                                        <p:tgtEl>
                                          <p:spTgt spid="12"/>
                                        </p:tgtEl>
                                        <p:attrNameLst>
                                          <p:attrName>ppt_h</p:attrName>
                                        </p:attrNameLst>
                                      </p:cBhvr>
                                      <p:tavLst>
                                        <p:tav tm="0">
                                          <p:val>
                                            <p:fltVal val="0"/>
                                          </p:val>
                                        </p:tav>
                                        <p:tav tm="100000">
                                          <p:val>
                                            <p:strVal val="#ppt_h"/>
                                          </p:val>
                                        </p:tav>
                                      </p:tavLst>
                                    </p:anim>
                                    <p:animEffect transition="in" filter="fade">
                                      <p:cBhvr>
                                        <p:cTn id="79" dur="500"/>
                                        <p:tgtEl>
                                          <p:spTgt spid="12"/>
                                        </p:tgtEl>
                                      </p:cBhvr>
                                    </p:animEffect>
                                  </p:childTnLst>
                                </p:cTn>
                              </p:par>
                            </p:childTnLst>
                          </p:cTn>
                        </p:par>
                      </p:childTnLst>
                    </p:cTn>
                  </p:par>
                  <p:par>
                    <p:cTn id="80" fill="hold" nodeType="clickPar">
                      <p:stCondLst>
                        <p:cond delay="indefinite"/>
                      </p:stCondLst>
                      <p:childTnLst>
                        <p:par>
                          <p:cTn id="81" fill="hold" nodeType="withGroup">
                            <p:stCondLst>
                              <p:cond delay="0"/>
                            </p:stCondLst>
                            <p:childTnLst>
                              <p:par>
                                <p:cTn id="82" presetID="53" presetClass="entr" presetSubtype="16" fill="hold" nodeType="clickEffect">
                                  <p:stCondLst>
                                    <p:cond delay="0"/>
                                  </p:stCondLst>
                                  <p:childTnLst>
                                    <p:set>
                                      <p:cBhvr>
                                        <p:cTn id="83" dur="1" fill="hold">
                                          <p:stCondLst>
                                            <p:cond delay="0"/>
                                          </p:stCondLst>
                                        </p:cTn>
                                        <p:tgtEl>
                                          <p:spTgt spid="17"/>
                                        </p:tgtEl>
                                        <p:attrNameLst>
                                          <p:attrName>style.visibility</p:attrName>
                                        </p:attrNameLst>
                                      </p:cBhvr>
                                      <p:to>
                                        <p:strVal val="visible"/>
                                      </p:to>
                                    </p:set>
                                    <p:anim calcmode="lin" valueType="num">
                                      <p:cBhvr>
                                        <p:cTn id="84" dur="500" fill="hold"/>
                                        <p:tgtEl>
                                          <p:spTgt spid="17"/>
                                        </p:tgtEl>
                                        <p:attrNameLst>
                                          <p:attrName>ppt_w</p:attrName>
                                        </p:attrNameLst>
                                      </p:cBhvr>
                                      <p:tavLst>
                                        <p:tav tm="0">
                                          <p:val>
                                            <p:fltVal val="0"/>
                                          </p:val>
                                        </p:tav>
                                        <p:tav tm="100000">
                                          <p:val>
                                            <p:strVal val="#ppt_w"/>
                                          </p:val>
                                        </p:tav>
                                      </p:tavLst>
                                    </p:anim>
                                    <p:anim calcmode="lin" valueType="num">
                                      <p:cBhvr>
                                        <p:cTn id="85" dur="500" fill="hold"/>
                                        <p:tgtEl>
                                          <p:spTgt spid="17"/>
                                        </p:tgtEl>
                                        <p:attrNameLst>
                                          <p:attrName>ppt_h</p:attrName>
                                        </p:attrNameLst>
                                      </p:cBhvr>
                                      <p:tavLst>
                                        <p:tav tm="0">
                                          <p:val>
                                            <p:fltVal val="0"/>
                                          </p:val>
                                        </p:tav>
                                        <p:tav tm="100000">
                                          <p:val>
                                            <p:strVal val="#ppt_h"/>
                                          </p:val>
                                        </p:tav>
                                      </p:tavLst>
                                    </p:anim>
                                    <p:animEffect transition="in" filter="fade">
                                      <p:cBhvr>
                                        <p:cTn id="8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5" grpId="0" animBg="1"/>
      <p:bldP spid="6" grpId="0"/>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noChangeArrowheads="1"/>
          </p:cNvSpPr>
          <p:nvPr/>
        </p:nvSpPr>
        <p:spPr bwMode="auto">
          <a:xfrm>
            <a:off x="1756787" y="1988412"/>
            <a:ext cx="31384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Tôi bị/được giám đốc gọi.</a:t>
            </a:r>
          </a:p>
        </p:txBody>
      </p:sp>
      <p:sp>
        <p:nvSpPr>
          <p:cNvPr id="8" name="Rounded Rectangle 7"/>
          <p:cNvSpPr/>
          <p:nvPr/>
        </p:nvSpPr>
        <p:spPr>
          <a:xfrm rot="21389458">
            <a:off x="1123956" y="611960"/>
            <a:ext cx="2680998" cy="685800"/>
          </a:xfrm>
          <a:prstGeom prst="roundRect">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ahoma" pitchFamily="34" charset="0"/>
                <a:ea typeface="Tahoma" pitchFamily="34" charset="0"/>
                <a:cs typeface="Tahoma" pitchFamily="34" charset="0"/>
              </a:rPr>
              <a:t>LUYỆN TẬP</a:t>
            </a:r>
          </a:p>
        </p:txBody>
      </p:sp>
      <p:sp>
        <p:nvSpPr>
          <p:cNvPr id="10" name="TextBox 9"/>
          <p:cNvSpPr txBox="1">
            <a:spLocks noChangeArrowheads="1"/>
          </p:cNvSpPr>
          <p:nvPr/>
        </p:nvSpPr>
        <p:spPr bwMode="auto">
          <a:xfrm>
            <a:off x="1528187" y="2358301"/>
            <a:ext cx="8763000" cy="646331"/>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3600" b="1" dirty="0">
                <a:ln/>
                <a:solidFill>
                  <a:schemeClr val="accent4"/>
                </a:solidFill>
                <a:latin typeface="NtMotoyaKyotai" pitchFamily="18" charset="-128"/>
                <a:ea typeface="NtMotoyaKyotai" pitchFamily="18" charset="-128"/>
              </a:rPr>
              <a:t>わたしは　社長に　よばれました。</a:t>
            </a:r>
            <a:endParaRPr lang="en-US" sz="3600" b="1" dirty="0">
              <a:ln/>
              <a:solidFill>
                <a:schemeClr val="accent4"/>
              </a:solidFill>
              <a:latin typeface="NtMotoyaKyotai" pitchFamily="18" charset="-128"/>
              <a:ea typeface="NtMotoyaKyotai" pitchFamily="18" charset="-128"/>
            </a:endParaRPr>
          </a:p>
        </p:txBody>
      </p:sp>
      <p:sp>
        <p:nvSpPr>
          <p:cNvPr id="16" name="TextBox 15"/>
          <p:cNvSpPr txBox="1">
            <a:spLocks noChangeArrowheads="1"/>
          </p:cNvSpPr>
          <p:nvPr/>
        </p:nvSpPr>
        <p:spPr bwMode="auto">
          <a:xfrm>
            <a:off x="1756787" y="3128237"/>
            <a:ext cx="4876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Cậu đã bao giờ được thầy giáo khen chưa?</a:t>
            </a:r>
          </a:p>
        </p:txBody>
      </p:sp>
      <p:sp>
        <p:nvSpPr>
          <p:cNvPr id="18" name="TextBox 17"/>
          <p:cNvSpPr txBox="1">
            <a:spLocks noChangeArrowheads="1"/>
          </p:cNvSpPr>
          <p:nvPr/>
        </p:nvSpPr>
        <p:spPr bwMode="auto">
          <a:xfrm>
            <a:off x="1528187" y="3498126"/>
            <a:ext cx="8763000" cy="646331"/>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3600" b="1" dirty="0">
                <a:ln/>
                <a:solidFill>
                  <a:schemeClr val="accent4"/>
                </a:solidFill>
                <a:latin typeface="NtMotoyaKyotai" pitchFamily="18" charset="-128"/>
                <a:ea typeface="NtMotoyaKyotai" pitchFamily="18" charset="-128"/>
              </a:rPr>
              <a:t>先生に　ほめられたことが　ありますか。</a:t>
            </a:r>
            <a:endParaRPr lang="en-US" sz="3600" b="1" dirty="0">
              <a:ln/>
              <a:solidFill>
                <a:schemeClr val="accent4"/>
              </a:solidFill>
              <a:latin typeface="NtMotoyaKyotai" pitchFamily="18" charset="-128"/>
              <a:ea typeface="NtMotoyaKyotai" pitchFamily="18" charset="-128"/>
            </a:endParaRPr>
          </a:p>
        </p:txBody>
      </p:sp>
      <p:sp>
        <p:nvSpPr>
          <p:cNvPr id="19" name="TextBox 18"/>
          <p:cNvSpPr txBox="1">
            <a:spLocks noChangeArrowheads="1"/>
          </p:cNvSpPr>
          <p:nvPr/>
        </p:nvSpPr>
        <p:spPr bwMode="auto">
          <a:xfrm>
            <a:off x="1756787" y="4423637"/>
            <a:ext cx="5105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a:cs typeface="Arial" panose="020B0604020202020204" pitchFamily="34" charset="0"/>
              </a:rPr>
              <a:t>Anh </a:t>
            </a:r>
            <a:r>
              <a:rPr lang="en-US" altLang="ja-JP" dirty="0">
                <a:cs typeface="Arial" panose="020B0604020202020204" pitchFamily="34" charset="0"/>
              </a:rPr>
              <a:t>Kim</a:t>
            </a:r>
            <a:r>
              <a:rPr lang="en-US" altLang="en-US" dirty="0">
                <a:cs typeface="Arial" panose="020B0604020202020204" pitchFamily="34" charset="0"/>
              </a:rPr>
              <a:t> </a:t>
            </a:r>
            <a:r>
              <a:rPr lang="en-US" altLang="en-US" dirty="0" err="1">
                <a:cs typeface="Arial" panose="020B0604020202020204" pitchFamily="34" charset="0"/>
              </a:rPr>
              <a:t>là</a:t>
            </a:r>
            <a:r>
              <a:rPr lang="en-US" altLang="en-US" dirty="0">
                <a:cs typeface="Arial" panose="020B0604020202020204" pitchFamily="34" charset="0"/>
              </a:rPr>
              <a:t> </a:t>
            </a:r>
            <a:r>
              <a:rPr lang="en-US" altLang="en-US" dirty="0" err="1">
                <a:cs typeface="Arial" panose="020B0604020202020204" pitchFamily="34" charset="0"/>
              </a:rPr>
              <a:t>người</a:t>
            </a:r>
            <a:r>
              <a:rPr lang="en-US" altLang="en-US" dirty="0">
                <a:cs typeface="Arial" panose="020B0604020202020204" pitchFamily="34" charset="0"/>
              </a:rPr>
              <a:t> </a:t>
            </a:r>
            <a:r>
              <a:rPr lang="en-US" altLang="en-US" dirty="0" err="1">
                <a:cs typeface="Arial" panose="020B0604020202020204" pitchFamily="34" charset="0"/>
              </a:rPr>
              <a:t>được</a:t>
            </a:r>
            <a:r>
              <a:rPr lang="en-US" altLang="en-US" dirty="0">
                <a:cs typeface="Arial" panose="020B0604020202020204" pitchFamily="34" charset="0"/>
              </a:rPr>
              <a:t> </a:t>
            </a:r>
            <a:r>
              <a:rPr lang="en-US" altLang="en-US" dirty="0" err="1">
                <a:cs typeface="Arial" panose="020B0604020202020204" pitchFamily="34" charset="0"/>
              </a:rPr>
              <a:t>mọi</a:t>
            </a:r>
            <a:r>
              <a:rPr lang="en-US" altLang="en-US" dirty="0">
                <a:cs typeface="Arial" panose="020B0604020202020204" pitchFamily="34" charset="0"/>
              </a:rPr>
              <a:t> </a:t>
            </a:r>
            <a:r>
              <a:rPr lang="en-US" altLang="en-US" dirty="0" err="1">
                <a:cs typeface="Arial" panose="020B0604020202020204" pitchFamily="34" charset="0"/>
              </a:rPr>
              <a:t>người</a:t>
            </a:r>
            <a:r>
              <a:rPr lang="en-US" altLang="en-US" dirty="0">
                <a:cs typeface="Arial" panose="020B0604020202020204" pitchFamily="34" charset="0"/>
              </a:rPr>
              <a:t> </a:t>
            </a:r>
            <a:r>
              <a:rPr lang="en-US" altLang="en-US" dirty="0" err="1">
                <a:cs typeface="Arial" panose="020B0604020202020204" pitchFamily="34" charset="0"/>
              </a:rPr>
              <a:t>chọn</a:t>
            </a:r>
            <a:r>
              <a:rPr lang="en-US" altLang="en-US" dirty="0">
                <a:cs typeface="Arial" panose="020B0604020202020204" pitchFamily="34" charset="0"/>
              </a:rPr>
              <a:t> </a:t>
            </a:r>
            <a:r>
              <a:rPr lang="en-US" altLang="en-US" dirty="0" err="1">
                <a:cs typeface="Arial" panose="020B0604020202020204" pitchFamily="34" charset="0"/>
              </a:rPr>
              <a:t>lựa</a:t>
            </a:r>
            <a:r>
              <a:rPr lang="en-US" altLang="en-US" dirty="0">
                <a:cs typeface="Arial" panose="020B0604020202020204" pitchFamily="34" charset="0"/>
              </a:rPr>
              <a:t>.</a:t>
            </a:r>
          </a:p>
        </p:txBody>
      </p:sp>
      <p:sp>
        <p:nvSpPr>
          <p:cNvPr id="20" name="TextBox 19"/>
          <p:cNvSpPr txBox="1">
            <a:spLocks noChangeArrowheads="1"/>
          </p:cNvSpPr>
          <p:nvPr/>
        </p:nvSpPr>
        <p:spPr bwMode="auto">
          <a:xfrm>
            <a:off x="1528187" y="4793525"/>
            <a:ext cx="9144000" cy="646331"/>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3600" b="1" dirty="0">
                <a:ln/>
                <a:solidFill>
                  <a:schemeClr val="accent4"/>
                </a:solidFill>
                <a:latin typeface="NtMotoyaKyotai" pitchFamily="18" charset="-128"/>
                <a:ea typeface="NtMotoyaKyotai" pitchFamily="18" charset="-128"/>
              </a:rPr>
              <a:t>金さんは　みなさんに　えらばれた人です。</a:t>
            </a:r>
            <a:endParaRPr lang="en-US" sz="3600" b="1" dirty="0">
              <a:ln/>
              <a:solidFill>
                <a:schemeClr val="accent4"/>
              </a:solidFill>
              <a:latin typeface="NtMotoyaKyotai" pitchFamily="18" charset="-128"/>
              <a:ea typeface="NtMotoyaKyotai" pitchFamily="18" charset="-128"/>
            </a:endParaRPr>
          </a:p>
        </p:txBody>
      </p:sp>
      <p:pic>
        <p:nvPicPr>
          <p:cNvPr id="9" name="Picture 8"/>
          <p:cNvPicPr>
            <a:picLocks noChangeAspect="1"/>
          </p:cNvPicPr>
          <p:nvPr/>
        </p:nvPicPr>
        <p:blipFill>
          <a:blip r:embed="rId2"/>
          <a:stretch>
            <a:fillRect/>
          </a:stretch>
        </p:blipFill>
        <p:spPr>
          <a:xfrm>
            <a:off x="9540670" y="107215"/>
            <a:ext cx="2564018" cy="1572360"/>
          </a:xfrm>
          <a:prstGeom prst="rect">
            <a:avLst/>
          </a:prstGeom>
          <a:ln>
            <a:noFill/>
          </a:ln>
          <a:effectLst>
            <a:softEdge rad="112500"/>
          </a:effectLst>
        </p:spPr>
      </p:pic>
      <p:sp>
        <p:nvSpPr>
          <p:cNvPr id="11" name="TextBox 10"/>
          <p:cNvSpPr txBox="1">
            <a:spLocks noChangeArrowheads="1"/>
          </p:cNvSpPr>
          <p:nvPr/>
        </p:nvSpPr>
        <p:spPr bwMode="auto">
          <a:xfrm>
            <a:off x="1756787" y="5748694"/>
            <a:ext cx="5105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smtClean="0">
                <a:cs typeface="Arial" panose="020B0604020202020204" pitchFamily="34" charset="0"/>
              </a:rPr>
              <a:t>Anh Mori </a:t>
            </a:r>
            <a:r>
              <a:rPr lang="en-US" altLang="en-US" dirty="0" err="1" smtClean="0">
                <a:cs typeface="Arial" panose="020B0604020202020204" pitchFamily="34" charset="0"/>
              </a:rPr>
              <a:t>bị</a:t>
            </a:r>
            <a:r>
              <a:rPr lang="en-US" altLang="en-US" dirty="0" smtClean="0">
                <a:cs typeface="Arial" panose="020B0604020202020204" pitchFamily="34" charset="0"/>
              </a:rPr>
              <a:t> </a:t>
            </a:r>
            <a:r>
              <a:rPr lang="en-US" altLang="en-US" dirty="0" err="1" smtClean="0">
                <a:cs typeface="Arial" panose="020B0604020202020204" pitchFamily="34" charset="0"/>
              </a:rPr>
              <a:t>một</a:t>
            </a:r>
            <a:r>
              <a:rPr lang="en-US" altLang="en-US" dirty="0" smtClean="0">
                <a:cs typeface="Arial" panose="020B0604020202020204" pitchFamily="34" charset="0"/>
              </a:rPr>
              <a:t> </a:t>
            </a:r>
            <a:r>
              <a:rPr lang="en-US" altLang="en-US" dirty="0" err="1" smtClean="0">
                <a:cs typeface="Arial" panose="020B0604020202020204" pitchFamily="34" charset="0"/>
              </a:rPr>
              <a:t>người</a:t>
            </a:r>
            <a:r>
              <a:rPr lang="en-US" altLang="en-US" dirty="0" smtClean="0">
                <a:cs typeface="Arial" panose="020B0604020202020204" pitchFamily="34" charset="0"/>
              </a:rPr>
              <a:t> </a:t>
            </a:r>
            <a:r>
              <a:rPr lang="en-US" altLang="en-US" dirty="0" err="1" smtClean="0">
                <a:cs typeface="Arial" panose="020B0604020202020204" pitchFamily="34" charset="0"/>
              </a:rPr>
              <a:t>lạ</a:t>
            </a:r>
            <a:r>
              <a:rPr lang="en-US" altLang="en-US" dirty="0" smtClean="0">
                <a:cs typeface="Arial" panose="020B0604020202020204" pitchFamily="34" charset="0"/>
              </a:rPr>
              <a:t> </a:t>
            </a:r>
            <a:r>
              <a:rPr lang="en-US" altLang="en-US" dirty="0" err="1" smtClean="0">
                <a:cs typeface="Arial" panose="020B0604020202020204" pitchFamily="34" charset="0"/>
              </a:rPr>
              <a:t>mặt</a:t>
            </a:r>
            <a:r>
              <a:rPr lang="en-US" altLang="en-US" dirty="0" smtClean="0">
                <a:cs typeface="Arial" panose="020B0604020202020204" pitchFamily="34" charset="0"/>
              </a:rPr>
              <a:t> </a:t>
            </a:r>
            <a:r>
              <a:rPr lang="en-US" altLang="en-US" dirty="0" err="1" smtClean="0">
                <a:cs typeface="Arial" panose="020B0604020202020204" pitchFamily="34" charset="0"/>
              </a:rPr>
              <a:t>bắt</a:t>
            </a:r>
            <a:r>
              <a:rPr lang="en-US" altLang="en-US" dirty="0" smtClean="0">
                <a:cs typeface="Arial" panose="020B0604020202020204" pitchFamily="34" charset="0"/>
              </a:rPr>
              <a:t> </a:t>
            </a:r>
            <a:r>
              <a:rPr lang="en-US" altLang="en-US" dirty="0" err="1" smtClean="0">
                <a:cs typeface="Arial" panose="020B0604020202020204" pitchFamily="34" charset="0"/>
              </a:rPr>
              <a:t>chuyện</a:t>
            </a:r>
            <a:r>
              <a:rPr lang="en-US" altLang="en-US" dirty="0">
                <a:cs typeface="Arial" panose="020B0604020202020204" pitchFamily="34" charset="0"/>
              </a:rPr>
              <a:t>.</a:t>
            </a:r>
          </a:p>
        </p:txBody>
      </p:sp>
      <p:sp>
        <p:nvSpPr>
          <p:cNvPr id="12" name="TextBox 11"/>
          <p:cNvSpPr txBox="1">
            <a:spLocks noChangeArrowheads="1"/>
          </p:cNvSpPr>
          <p:nvPr/>
        </p:nvSpPr>
        <p:spPr bwMode="auto">
          <a:xfrm>
            <a:off x="1528187" y="6118582"/>
            <a:ext cx="9144000" cy="646331"/>
          </a:xfrm>
          <a:prstGeom prst="rect">
            <a:avLst/>
          </a:prstGeom>
          <a:ln/>
        </p:spPr>
        <p:style>
          <a:lnRef idx="2">
            <a:schemeClr val="accent6"/>
          </a:lnRef>
          <a:fillRef idx="1">
            <a:schemeClr val="lt1"/>
          </a:fillRef>
          <a:effectRef idx="0">
            <a:schemeClr val="accent6"/>
          </a:effectRef>
          <a:fontRef idx="minor">
            <a:schemeClr val="dk1"/>
          </a:fontRef>
        </p:style>
        <p:txBody>
          <a:bodyPr>
            <a:spAutoFit/>
            <a:scene3d>
              <a:camera prst="orthographicFront"/>
              <a:lightRig rig="soft" dir="t">
                <a:rot lat="0" lon="0" rev="15600000"/>
              </a:lightRig>
            </a:scene3d>
            <a:sp3d extrusionH="57150" prstMaterial="softEdge">
              <a:bevelT w="25400" h="38100"/>
            </a:sp3d>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3600" b="1" dirty="0" smtClean="0">
                <a:ln/>
                <a:solidFill>
                  <a:schemeClr val="accent4"/>
                </a:solidFill>
                <a:latin typeface="NtMotoyaKyotai" pitchFamily="18" charset="-128"/>
                <a:ea typeface="NtMotoyaKyotai" pitchFamily="18" charset="-128"/>
              </a:rPr>
              <a:t>森さんは知らない人に話しかけられた。</a:t>
            </a:r>
            <a:endParaRPr lang="en-US" sz="3600" b="1" dirty="0">
              <a:ln/>
              <a:solidFill>
                <a:schemeClr val="accent4"/>
              </a:solidFill>
              <a:latin typeface="NtMotoyaKyotai" pitchFamily="18" charset="-128"/>
              <a:ea typeface="NtMotoyaKyotai" pitchFamily="18" charset="-128"/>
            </a:endParaRPr>
          </a:p>
        </p:txBody>
      </p:sp>
    </p:spTree>
    <p:extLst>
      <p:ext uri="{BB962C8B-B14F-4D97-AF65-F5344CB8AC3E}">
        <p14:creationId xmlns:p14="http://schemas.microsoft.com/office/powerpoint/2010/main" val="1560435326"/>
      </p:ext>
    </p:extLst>
  </p:cSld>
  <p:clrMapOvr>
    <a:masterClrMapping/>
  </p:clrMapOvr>
  <p:transition spd="slow">
    <p:dissolv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1000"/>
                                        <p:tgtEl>
                                          <p:spTgt spid="16"/>
                                        </p:tgtEl>
                                      </p:cBhvr>
                                    </p:animEffect>
                                    <p:anim calcmode="lin" valueType="num">
                                      <p:cBhvr>
                                        <p:cTn id="14" dur="1000" fill="hold"/>
                                        <p:tgtEl>
                                          <p:spTgt spid="16"/>
                                        </p:tgtEl>
                                        <p:attrNameLst>
                                          <p:attrName>ppt_x</p:attrName>
                                        </p:attrNameLst>
                                      </p:cBhvr>
                                      <p:tavLst>
                                        <p:tav tm="0">
                                          <p:val>
                                            <p:strVal val="#ppt_x"/>
                                          </p:val>
                                        </p:tav>
                                        <p:tav tm="100000">
                                          <p:val>
                                            <p:strVal val="#ppt_x"/>
                                          </p:val>
                                        </p:tav>
                                      </p:tavLst>
                                    </p:anim>
                                    <p:anim calcmode="lin" valueType="num">
                                      <p:cBhvr>
                                        <p:cTn id="15" dur="1000" fill="hold"/>
                                        <p:tgtEl>
                                          <p:spTgt spid="16"/>
                                        </p:tgtEl>
                                        <p:attrNameLst>
                                          <p:attrName>ppt_y</p:attrName>
                                        </p:attrNameLst>
                                      </p:cBhvr>
                                      <p:tavLst>
                                        <p:tav tm="0">
                                          <p:val>
                                            <p:strVal val="#ppt_y+.1"/>
                                          </p:val>
                                        </p:tav>
                                        <p:tav tm="100000">
                                          <p:val>
                                            <p:strVal val="#ppt_y"/>
                                          </p:val>
                                        </p:tav>
                                      </p:tavLst>
                                    </p:anim>
                                  </p:childTnLst>
                                </p:cTn>
                              </p:par>
                            </p:childTnLst>
                          </p:cTn>
                        </p:par>
                        <p:par>
                          <p:cTn id="16" fill="hold" nodeType="afterGroup">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000"/>
                                        <p:tgtEl>
                                          <p:spTgt spid="19"/>
                                        </p:tgtEl>
                                      </p:cBhvr>
                                    </p:animEffect>
                                    <p:anim calcmode="lin" valueType="num">
                                      <p:cBhvr>
                                        <p:cTn id="20" dur="1000" fill="hold"/>
                                        <p:tgtEl>
                                          <p:spTgt spid="19"/>
                                        </p:tgtEl>
                                        <p:attrNameLst>
                                          <p:attrName>ppt_x</p:attrName>
                                        </p:attrNameLst>
                                      </p:cBhvr>
                                      <p:tavLst>
                                        <p:tav tm="0">
                                          <p:val>
                                            <p:strVal val="#ppt_x"/>
                                          </p:val>
                                        </p:tav>
                                        <p:tav tm="100000">
                                          <p:val>
                                            <p:strVal val="#ppt_x"/>
                                          </p:val>
                                        </p:tav>
                                      </p:tavLst>
                                    </p:anim>
                                    <p:anim calcmode="lin" valueType="num">
                                      <p:cBhvr>
                                        <p:cTn id="21" dur="1000" fill="hold"/>
                                        <p:tgtEl>
                                          <p:spTgt spid="19"/>
                                        </p:tgtEl>
                                        <p:attrNameLst>
                                          <p:attrName>ppt_y</p:attrName>
                                        </p:attrNameLst>
                                      </p:cBhvr>
                                      <p:tavLst>
                                        <p:tav tm="0">
                                          <p:val>
                                            <p:strVal val="#ppt_y+.1"/>
                                          </p:val>
                                        </p:tav>
                                        <p:tav tm="100000">
                                          <p:val>
                                            <p:strVal val="#ppt_y"/>
                                          </p:val>
                                        </p:tav>
                                      </p:tavLst>
                                    </p:anim>
                                  </p:childTnLst>
                                </p:cTn>
                              </p:par>
                            </p:childTnLst>
                          </p:cTn>
                        </p:par>
                        <p:par>
                          <p:cTn id="22" fill="hold" nodeType="withGroup">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000"/>
                                        <p:tgtEl>
                                          <p:spTgt spid="11"/>
                                        </p:tgtEl>
                                      </p:cBhvr>
                                    </p:animEffect>
                                    <p:anim calcmode="lin" valueType="num">
                                      <p:cBhvr>
                                        <p:cTn id="26" dur="1000" fill="hold"/>
                                        <p:tgtEl>
                                          <p:spTgt spid="11"/>
                                        </p:tgtEl>
                                        <p:attrNameLst>
                                          <p:attrName>ppt_x</p:attrName>
                                        </p:attrNameLst>
                                      </p:cBhvr>
                                      <p:tavLst>
                                        <p:tav tm="0">
                                          <p:val>
                                            <p:strVal val="#ppt_x"/>
                                          </p:val>
                                        </p:tav>
                                        <p:tav tm="100000">
                                          <p:val>
                                            <p:strVal val="#ppt_x"/>
                                          </p:val>
                                        </p:tav>
                                      </p:tavLst>
                                    </p:anim>
                                    <p:anim calcmode="lin" valueType="num">
                                      <p:cBhvr>
                                        <p:cTn id="2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53" presetClass="entr" presetSubtype="16" fill="hold" nodeType="click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p:cTn id="39" dur="500" fill="hold"/>
                                        <p:tgtEl>
                                          <p:spTgt spid="18"/>
                                        </p:tgtEl>
                                        <p:attrNameLst>
                                          <p:attrName>ppt_w</p:attrName>
                                        </p:attrNameLst>
                                      </p:cBhvr>
                                      <p:tavLst>
                                        <p:tav tm="0">
                                          <p:val>
                                            <p:fltVal val="0"/>
                                          </p:val>
                                        </p:tav>
                                        <p:tav tm="100000">
                                          <p:val>
                                            <p:strVal val="#ppt_w"/>
                                          </p:val>
                                        </p:tav>
                                      </p:tavLst>
                                    </p:anim>
                                    <p:anim calcmode="lin" valueType="num">
                                      <p:cBhvr>
                                        <p:cTn id="40" dur="500" fill="hold"/>
                                        <p:tgtEl>
                                          <p:spTgt spid="18"/>
                                        </p:tgtEl>
                                        <p:attrNameLst>
                                          <p:attrName>ppt_h</p:attrName>
                                        </p:attrNameLst>
                                      </p:cBhvr>
                                      <p:tavLst>
                                        <p:tav tm="0">
                                          <p:val>
                                            <p:fltVal val="0"/>
                                          </p:val>
                                        </p:tav>
                                        <p:tav tm="100000">
                                          <p:val>
                                            <p:strVal val="#ppt_h"/>
                                          </p:val>
                                        </p:tav>
                                      </p:tavLst>
                                    </p:anim>
                                    <p:animEffect transition="in" filter="fade">
                                      <p:cBhvr>
                                        <p:cTn id="41" dur="500"/>
                                        <p:tgtEl>
                                          <p:spTgt spid="18"/>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53" presetClass="entr" presetSubtype="16" fill="hold" nodeType="clickEffect">
                                  <p:stCondLst>
                                    <p:cond delay="0"/>
                                  </p:stCondLst>
                                  <p:childTnLst>
                                    <p:set>
                                      <p:cBhvr>
                                        <p:cTn id="45" dur="1" fill="hold">
                                          <p:stCondLst>
                                            <p:cond delay="0"/>
                                          </p:stCondLst>
                                        </p:cTn>
                                        <p:tgtEl>
                                          <p:spTgt spid="20"/>
                                        </p:tgtEl>
                                        <p:attrNameLst>
                                          <p:attrName>style.visibility</p:attrName>
                                        </p:attrNameLst>
                                      </p:cBhvr>
                                      <p:to>
                                        <p:strVal val="visible"/>
                                      </p:to>
                                    </p:set>
                                    <p:anim calcmode="lin" valueType="num">
                                      <p:cBhvr>
                                        <p:cTn id="46" dur="500" fill="hold"/>
                                        <p:tgtEl>
                                          <p:spTgt spid="20"/>
                                        </p:tgtEl>
                                        <p:attrNameLst>
                                          <p:attrName>ppt_w</p:attrName>
                                        </p:attrNameLst>
                                      </p:cBhvr>
                                      <p:tavLst>
                                        <p:tav tm="0">
                                          <p:val>
                                            <p:fltVal val="0"/>
                                          </p:val>
                                        </p:tav>
                                        <p:tav tm="100000">
                                          <p:val>
                                            <p:strVal val="#ppt_w"/>
                                          </p:val>
                                        </p:tav>
                                      </p:tavLst>
                                    </p:anim>
                                    <p:anim calcmode="lin" valueType="num">
                                      <p:cBhvr>
                                        <p:cTn id="47" dur="500" fill="hold"/>
                                        <p:tgtEl>
                                          <p:spTgt spid="20"/>
                                        </p:tgtEl>
                                        <p:attrNameLst>
                                          <p:attrName>ppt_h</p:attrName>
                                        </p:attrNameLst>
                                      </p:cBhvr>
                                      <p:tavLst>
                                        <p:tav tm="0">
                                          <p:val>
                                            <p:fltVal val="0"/>
                                          </p:val>
                                        </p:tav>
                                        <p:tav tm="100000">
                                          <p:val>
                                            <p:strVal val="#ppt_h"/>
                                          </p:val>
                                        </p:tav>
                                      </p:tavLst>
                                    </p:anim>
                                    <p:animEffect transition="in" filter="fade">
                                      <p:cBhvr>
                                        <p:cTn id="48" dur="500"/>
                                        <p:tgtEl>
                                          <p:spTgt spid="20"/>
                                        </p:tgtEl>
                                      </p:cBhvr>
                                    </p:animEffect>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12"/>
                                        </p:tgtEl>
                                        <p:attrNameLst>
                                          <p:attrName>style.visibility</p:attrName>
                                        </p:attrNameLst>
                                      </p:cBhvr>
                                      <p:to>
                                        <p:strVal val="visible"/>
                                      </p:to>
                                    </p:set>
                                    <p:anim calcmode="lin" valueType="num">
                                      <p:cBhvr>
                                        <p:cTn id="53" dur="500" fill="hold"/>
                                        <p:tgtEl>
                                          <p:spTgt spid="12"/>
                                        </p:tgtEl>
                                        <p:attrNameLst>
                                          <p:attrName>ppt_w</p:attrName>
                                        </p:attrNameLst>
                                      </p:cBhvr>
                                      <p:tavLst>
                                        <p:tav tm="0">
                                          <p:val>
                                            <p:fltVal val="0"/>
                                          </p:val>
                                        </p:tav>
                                        <p:tav tm="100000">
                                          <p:val>
                                            <p:strVal val="#ppt_w"/>
                                          </p:val>
                                        </p:tav>
                                      </p:tavLst>
                                    </p:anim>
                                    <p:anim calcmode="lin" valueType="num">
                                      <p:cBhvr>
                                        <p:cTn id="54" dur="500" fill="hold"/>
                                        <p:tgtEl>
                                          <p:spTgt spid="12"/>
                                        </p:tgtEl>
                                        <p:attrNameLst>
                                          <p:attrName>ppt_h</p:attrName>
                                        </p:attrNameLst>
                                      </p:cBhvr>
                                      <p:tavLst>
                                        <p:tav tm="0">
                                          <p:val>
                                            <p:fltVal val="0"/>
                                          </p:val>
                                        </p:tav>
                                        <p:tav tm="100000">
                                          <p:val>
                                            <p:strVal val="#ppt_h"/>
                                          </p:val>
                                        </p:tav>
                                      </p:tavLst>
                                    </p:anim>
                                    <p:animEffect transition="in" filter="fade">
                                      <p:cBhvr>
                                        <p:cTn id="5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6" grpId="0"/>
      <p:bldP spid="19"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a:spLocks noChangeArrowheads="1"/>
          </p:cNvSpPr>
          <p:nvPr/>
        </p:nvSpPr>
        <p:spPr bwMode="auto">
          <a:xfrm>
            <a:off x="2724149" y="3513936"/>
            <a:ext cx="48974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cs typeface="Arial" panose="020B0604020202020204" pitchFamily="34" charset="0"/>
              </a:rPr>
              <a:t>Đồng</a:t>
            </a:r>
            <a:r>
              <a:rPr lang="en-US" altLang="en-US" dirty="0">
                <a:cs typeface="Arial" panose="020B0604020202020204" pitchFamily="34" charset="0"/>
              </a:rPr>
              <a:t> </a:t>
            </a:r>
            <a:r>
              <a:rPr lang="en-US" altLang="en-US" dirty="0" err="1">
                <a:cs typeface="Arial" panose="020B0604020202020204" pitchFamily="34" charset="0"/>
              </a:rPr>
              <a:t>hồ</a:t>
            </a:r>
            <a:r>
              <a:rPr lang="en-US" altLang="en-US" dirty="0">
                <a:cs typeface="Arial" panose="020B0604020202020204" pitchFamily="34" charset="0"/>
              </a:rPr>
              <a:t> </a:t>
            </a:r>
            <a:r>
              <a:rPr lang="en-US" altLang="en-US" dirty="0" err="1">
                <a:cs typeface="Arial" panose="020B0604020202020204" pitchFamily="34" charset="0"/>
              </a:rPr>
              <a:t>của</a:t>
            </a:r>
            <a:r>
              <a:rPr lang="en-US" altLang="en-US" dirty="0">
                <a:cs typeface="Arial" panose="020B0604020202020204" pitchFamily="34" charset="0"/>
              </a:rPr>
              <a:t> </a:t>
            </a:r>
            <a:r>
              <a:rPr lang="en-US" altLang="en-US" dirty="0" err="1">
                <a:cs typeface="Arial" panose="020B0604020202020204" pitchFamily="34" charset="0"/>
              </a:rPr>
              <a:t>tôi</a:t>
            </a:r>
            <a:r>
              <a:rPr lang="en-US" altLang="en-US" dirty="0">
                <a:cs typeface="Arial" panose="020B0604020202020204" pitchFamily="34" charset="0"/>
              </a:rPr>
              <a:t> bi </a:t>
            </a:r>
            <a:r>
              <a:rPr lang="en-US" altLang="en-US" dirty="0" err="1" smtClean="0">
                <a:cs typeface="Arial" panose="020B0604020202020204" pitchFamily="34" charset="0"/>
              </a:rPr>
              <a:t>em</a:t>
            </a:r>
            <a:r>
              <a:rPr lang="en-US" altLang="en-US" dirty="0" smtClean="0">
                <a:cs typeface="Arial" panose="020B0604020202020204" pitchFamily="34" charset="0"/>
              </a:rPr>
              <a:t> </a:t>
            </a:r>
            <a:r>
              <a:rPr lang="en-US" altLang="en-US" dirty="0" err="1">
                <a:cs typeface="Arial" panose="020B0604020202020204" pitchFamily="34" charset="0"/>
              </a:rPr>
              <a:t>trai</a:t>
            </a:r>
            <a:r>
              <a:rPr lang="en-US" altLang="en-US" dirty="0">
                <a:cs typeface="Arial" panose="020B0604020202020204" pitchFamily="34" charset="0"/>
              </a:rPr>
              <a:t> </a:t>
            </a:r>
            <a:r>
              <a:rPr lang="en-US" altLang="en-US" dirty="0" err="1">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làm</a:t>
            </a:r>
            <a:r>
              <a:rPr lang="en-US" altLang="en-US" dirty="0">
                <a:cs typeface="Arial" panose="020B0604020202020204" pitchFamily="34" charset="0"/>
              </a:rPr>
              <a:t> </a:t>
            </a:r>
            <a:r>
              <a:rPr lang="en-US" altLang="en-US" dirty="0" err="1" smtClean="0">
                <a:cs typeface="Arial" panose="020B0604020202020204" pitchFamily="34" charset="0"/>
              </a:rPr>
              <a:t>hỏng</a:t>
            </a:r>
            <a:r>
              <a:rPr lang="en-US" altLang="en-US" dirty="0" smtClean="0">
                <a:cs typeface="Arial" panose="020B0604020202020204" pitchFamily="34" charset="0"/>
              </a:rPr>
              <a:t>.</a:t>
            </a:r>
            <a:endParaRPr lang="en-US" altLang="en-US" dirty="0">
              <a:cs typeface="Arial" panose="020B0604020202020204" pitchFamily="34" charset="0"/>
            </a:endParaRPr>
          </a:p>
        </p:txBody>
      </p:sp>
      <p:sp>
        <p:nvSpPr>
          <p:cNvPr id="20" name="TextBox 19"/>
          <p:cNvSpPr txBox="1">
            <a:spLocks noChangeArrowheads="1"/>
          </p:cNvSpPr>
          <p:nvPr/>
        </p:nvSpPr>
        <p:spPr bwMode="auto">
          <a:xfrm>
            <a:off x="2209800" y="3920336"/>
            <a:ext cx="6968622" cy="584200"/>
          </a:xfrm>
          <a:prstGeom prst="rect">
            <a:avLst/>
          </a:prstGeom>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ja-JP" altLang="en-US" sz="3200" b="1" dirty="0" smtClean="0">
                <a:solidFill>
                  <a:schemeClr val="bg1"/>
                </a:solidFill>
                <a:latin typeface="NtMotoyaKyotai" pitchFamily="18" charset="-128"/>
                <a:ea typeface="NtMotoyaKyotai" pitchFamily="18" charset="-128"/>
              </a:rPr>
              <a:t>私の時計は</a:t>
            </a:r>
            <a:r>
              <a:rPr lang="ja-JP" altLang="en-US" sz="3200" b="1" dirty="0">
                <a:solidFill>
                  <a:schemeClr val="bg1"/>
                </a:solidFill>
                <a:latin typeface="NtMotoyaKyotai" pitchFamily="18" charset="-128"/>
                <a:ea typeface="NtMotoyaKyotai" pitchFamily="18" charset="-128"/>
              </a:rPr>
              <a:t>　弟に　</a:t>
            </a:r>
            <a:r>
              <a:rPr lang="ja-JP" altLang="en-US" sz="3200" b="1" dirty="0" smtClean="0">
                <a:solidFill>
                  <a:schemeClr val="bg1"/>
                </a:solidFill>
                <a:latin typeface="NtMotoyaKyotai" pitchFamily="18" charset="-128"/>
                <a:ea typeface="NtMotoyaKyotai" pitchFamily="18" charset="-128"/>
              </a:rPr>
              <a:t>こ</a:t>
            </a:r>
            <a:r>
              <a:rPr lang="ja-JP" altLang="en-US" sz="3200" b="1" dirty="0">
                <a:solidFill>
                  <a:schemeClr val="bg1"/>
                </a:solidFill>
                <a:latin typeface="NtMotoyaKyotai" pitchFamily="18" charset="-128"/>
                <a:ea typeface="NtMotoyaKyotai" pitchFamily="18" charset="-128"/>
              </a:rPr>
              <a:t>わされました。　</a:t>
            </a:r>
            <a:endParaRPr lang="en-US" sz="3200" b="1" dirty="0">
              <a:solidFill>
                <a:schemeClr val="bg1"/>
              </a:solidFill>
              <a:latin typeface="NtMotoyaKyotai" pitchFamily="18" charset="-128"/>
              <a:ea typeface="NtMotoyaKyotai" pitchFamily="18" charset="-128"/>
            </a:endParaRPr>
          </a:p>
        </p:txBody>
      </p:sp>
      <p:sp>
        <p:nvSpPr>
          <p:cNvPr id="22" name="TextBox 21"/>
          <p:cNvSpPr txBox="1">
            <a:spLocks noChangeArrowheads="1"/>
          </p:cNvSpPr>
          <p:nvPr/>
        </p:nvSpPr>
        <p:spPr bwMode="auto">
          <a:xfrm>
            <a:off x="2744787" y="5799390"/>
            <a:ext cx="48974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smtClean="0">
                <a:cs typeface="Arial" panose="020B0604020202020204" pitchFamily="34" charset="0"/>
              </a:rPr>
              <a:t>Nhật </a:t>
            </a:r>
            <a:r>
              <a:rPr lang="en-US" altLang="en-US" dirty="0" err="1" smtClean="0">
                <a:cs typeface="Arial" panose="020B0604020202020204" pitchFamily="34" charset="0"/>
              </a:rPr>
              <a:t>ký</a:t>
            </a:r>
            <a:r>
              <a:rPr lang="en-US" altLang="en-US" dirty="0" smtClean="0">
                <a:cs typeface="Arial" panose="020B0604020202020204" pitchFamily="34" charset="0"/>
              </a:rPr>
              <a:t> </a:t>
            </a:r>
            <a:r>
              <a:rPr lang="en-US" altLang="en-US" dirty="0" err="1" smtClean="0">
                <a:cs typeface="Arial" panose="020B0604020202020204" pitchFamily="34" charset="0"/>
              </a:rPr>
              <a:t>của</a:t>
            </a:r>
            <a:r>
              <a:rPr lang="en-US" altLang="en-US" dirty="0" smtClean="0">
                <a:cs typeface="Arial" panose="020B0604020202020204" pitchFamily="34" charset="0"/>
              </a:rPr>
              <a:t> </a:t>
            </a:r>
            <a:r>
              <a:rPr lang="en-US" altLang="en-US" dirty="0" err="1" smtClean="0">
                <a:cs typeface="Arial" panose="020B0604020202020204" pitchFamily="34" charset="0"/>
              </a:rPr>
              <a:t>tôi</a:t>
            </a:r>
            <a:r>
              <a:rPr lang="en-US" altLang="en-US" dirty="0" smtClean="0">
                <a:cs typeface="Arial" panose="020B0604020202020204" pitchFamily="34" charset="0"/>
              </a:rPr>
              <a:t> </a:t>
            </a:r>
            <a:r>
              <a:rPr lang="en-US" altLang="en-US" dirty="0" err="1" smtClean="0">
                <a:cs typeface="Arial" panose="020B0604020202020204" pitchFamily="34" charset="0"/>
              </a:rPr>
              <a:t>đã</a:t>
            </a:r>
            <a:r>
              <a:rPr lang="en-US" altLang="en-US" dirty="0" smtClean="0">
                <a:cs typeface="Arial" panose="020B0604020202020204" pitchFamily="34" charset="0"/>
              </a:rPr>
              <a:t> </a:t>
            </a:r>
            <a:r>
              <a:rPr lang="en-US" altLang="en-US" dirty="0">
                <a:cs typeface="Arial" panose="020B0604020202020204" pitchFamily="34" charset="0"/>
              </a:rPr>
              <a:t>bi </a:t>
            </a:r>
            <a:r>
              <a:rPr lang="en-US" altLang="en-US" dirty="0" err="1" smtClean="0">
                <a:cs typeface="Arial" panose="020B0604020202020204" pitchFamily="34" charset="0"/>
              </a:rPr>
              <a:t>bạn</a:t>
            </a:r>
            <a:r>
              <a:rPr lang="en-US" altLang="en-US" dirty="0" smtClean="0">
                <a:cs typeface="Arial" panose="020B0604020202020204" pitchFamily="34" charset="0"/>
              </a:rPr>
              <a:t> </a:t>
            </a:r>
            <a:r>
              <a:rPr lang="en-US" altLang="en-US" dirty="0" err="1" smtClean="0">
                <a:cs typeface="Arial" panose="020B0604020202020204" pitchFamily="34" charset="0"/>
              </a:rPr>
              <a:t>bè</a:t>
            </a:r>
            <a:r>
              <a:rPr lang="en-US" altLang="en-US" dirty="0" smtClean="0">
                <a:cs typeface="Arial" panose="020B0604020202020204" pitchFamily="34" charset="0"/>
              </a:rPr>
              <a:t> </a:t>
            </a:r>
            <a:r>
              <a:rPr lang="en-US" altLang="en-US" dirty="0" err="1" smtClean="0">
                <a:cs typeface="Arial" panose="020B0604020202020204" pitchFamily="34" charset="0"/>
              </a:rPr>
              <a:t>đọc</a:t>
            </a:r>
            <a:r>
              <a:rPr lang="en-US" altLang="en-US" dirty="0" smtClean="0">
                <a:cs typeface="Arial" panose="020B0604020202020204" pitchFamily="34" charset="0"/>
              </a:rPr>
              <a:t>.</a:t>
            </a:r>
            <a:endParaRPr lang="en-US" altLang="en-US" dirty="0">
              <a:cs typeface="Arial" panose="020B0604020202020204" pitchFamily="34" charset="0"/>
            </a:endParaRPr>
          </a:p>
        </p:txBody>
      </p:sp>
      <p:sp>
        <p:nvSpPr>
          <p:cNvPr id="23" name="TextBox 22"/>
          <p:cNvSpPr txBox="1">
            <a:spLocks noChangeArrowheads="1"/>
          </p:cNvSpPr>
          <p:nvPr/>
        </p:nvSpPr>
        <p:spPr bwMode="auto">
          <a:xfrm>
            <a:off x="2230437" y="6205790"/>
            <a:ext cx="7416179" cy="584775"/>
          </a:xfrm>
          <a:prstGeom prst="rect">
            <a:avLst/>
          </a:prstGeom>
          <a:ln/>
        </p:spPr>
        <p:style>
          <a:lnRef idx="2">
            <a:schemeClr val="accent5"/>
          </a:lnRef>
          <a:fillRef idx="1">
            <a:schemeClr val="lt1"/>
          </a:fillRef>
          <a:effectRef idx="0">
            <a:schemeClr val="accent5"/>
          </a:effectRef>
          <a:fontRef idx="minor">
            <a:schemeClr val="dk1"/>
          </a:fontRef>
        </p:style>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ja-JP" altLang="en-US" sz="3200" b="1" dirty="0" smtClean="0">
                <a:solidFill>
                  <a:schemeClr val="bg1"/>
                </a:solidFill>
                <a:latin typeface="NtMotoyaKyotai" pitchFamily="18" charset="-128"/>
                <a:ea typeface="NtMotoyaKyotai" pitchFamily="18" charset="-128"/>
              </a:rPr>
              <a:t>私の日記は　友だちに</a:t>
            </a:r>
            <a:r>
              <a:rPr lang="ja-JP" altLang="en-US" sz="3200" b="1" dirty="0">
                <a:solidFill>
                  <a:schemeClr val="bg1"/>
                </a:solidFill>
                <a:latin typeface="NtMotoyaKyotai" pitchFamily="18" charset="-128"/>
                <a:ea typeface="NtMotoyaKyotai" pitchFamily="18" charset="-128"/>
              </a:rPr>
              <a:t>　</a:t>
            </a:r>
            <a:r>
              <a:rPr lang="ja-JP" altLang="en-US" sz="3200" b="1" dirty="0" smtClean="0">
                <a:solidFill>
                  <a:schemeClr val="bg1"/>
                </a:solidFill>
                <a:latin typeface="NtMotoyaKyotai" pitchFamily="18" charset="-128"/>
                <a:ea typeface="NtMotoyaKyotai" pitchFamily="18" charset="-128"/>
              </a:rPr>
              <a:t>読まれました。</a:t>
            </a:r>
            <a:r>
              <a:rPr lang="ja-JP" altLang="en-US" sz="3200" b="1" dirty="0">
                <a:solidFill>
                  <a:schemeClr val="bg1"/>
                </a:solidFill>
                <a:latin typeface="NtMotoyaKyotai" pitchFamily="18" charset="-128"/>
                <a:ea typeface="NtMotoyaKyotai" pitchFamily="18" charset="-128"/>
              </a:rPr>
              <a:t>　</a:t>
            </a:r>
            <a:endParaRPr lang="en-US" sz="3200" b="1" dirty="0">
              <a:solidFill>
                <a:schemeClr val="bg1"/>
              </a:solidFill>
              <a:latin typeface="NtMotoyaKyotai" pitchFamily="18" charset="-128"/>
              <a:ea typeface="NtMotoyaKyotai" pitchFamily="18" charset="-128"/>
            </a:endParaRPr>
          </a:p>
        </p:txBody>
      </p:sp>
      <p:sp>
        <p:nvSpPr>
          <p:cNvPr id="31" name="Rounded Rectangle 30"/>
          <p:cNvSpPr/>
          <p:nvPr/>
        </p:nvSpPr>
        <p:spPr>
          <a:xfrm rot="20948052">
            <a:off x="1646238" y="428625"/>
            <a:ext cx="3867150" cy="10668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defRPr/>
            </a:pPr>
            <a:r>
              <a:rPr lang="en-US" sz="2800" dirty="0">
                <a:solidFill>
                  <a:srgbClr val="FFFFFF"/>
                </a:solidFill>
                <a:latin typeface="Tahoma" pitchFamily="34" charset="0"/>
                <a:cs typeface="Tahoma" pitchFamily="34" charset="0"/>
              </a:rPr>
              <a:t>ĐỘNG TỪ </a:t>
            </a:r>
          </a:p>
          <a:p>
            <a:pPr algn="ctr">
              <a:defRPr/>
            </a:pPr>
            <a:r>
              <a:rPr lang="en-US" sz="2800" dirty="0">
                <a:solidFill>
                  <a:srgbClr val="FFFFFF"/>
                </a:solidFill>
                <a:latin typeface="Tahoma" pitchFamily="34" charset="0"/>
                <a:cs typeface="Tahoma" pitchFamily="34" charset="0"/>
              </a:rPr>
              <a:t>THỂ BỊ </a:t>
            </a:r>
            <a:r>
              <a:rPr lang="en-US" sz="2800" dirty="0" err="1">
                <a:solidFill>
                  <a:srgbClr val="FFFFFF"/>
                </a:solidFill>
                <a:latin typeface="Tahoma" pitchFamily="34" charset="0"/>
                <a:cs typeface="Tahoma" pitchFamily="34" charset="0"/>
              </a:rPr>
              <a:t>ĐộNG</a:t>
            </a:r>
            <a:endParaRPr lang="en-US" sz="2800" dirty="0">
              <a:solidFill>
                <a:srgbClr val="FF0000"/>
              </a:solidFill>
              <a:latin typeface="Tahoma" pitchFamily="34" charset="0"/>
              <a:cs typeface="Tahoma" pitchFamily="34" charset="0"/>
            </a:endParaRPr>
          </a:p>
        </p:txBody>
      </p:sp>
      <p:sp>
        <p:nvSpPr>
          <p:cNvPr id="32" name="Rounded Rectangle 31"/>
          <p:cNvSpPr/>
          <p:nvPr/>
        </p:nvSpPr>
        <p:spPr>
          <a:xfrm rot="215318">
            <a:off x="5855177" y="362465"/>
            <a:ext cx="4591401" cy="826403"/>
          </a:xfrm>
          <a:prstGeom prst="roundRect">
            <a:avLst/>
          </a:prstGeom>
          <a:effectLst>
            <a:glow rad="101600">
              <a:schemeClr val="accent2">
                <a:satMod val="175000"/>
                <a:alpha val="40000"/>
              </a:schemeClr>
            </a:glow>
            <a:outerShdw blurRad="40000" dist="23000" dir="5400000" rotWithShape="0">
              <a:srgbClr val="000000">
                <a:alpha val="35000"/>
              </a:srgbClr>
            </a:outerShdw>
            <a:reflection blurRad="6350" stA="50000" endA="300" endPos="55500" dist="50800" dir="5400000" sy="-100000" algn="bl" rotWithShape="0"/>
            <a:softEdge rad="127000"/>
          </a:effectLst>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受身</a:t>
            </a:r>
            <a:r>
              <a:rPr lang="en-US" altLang="ja-JP" sz="3600" dirty="0">
                <a:latin typeface="NtMotoyaKyotai" pitchFamily="18" charset="-128"/>
                <a:ea typeface="NtMotoyaKyotai" pitchFamily="18" charset="-128"/>
                <a:cs typeface="Tahoma" pitchFamily="34" charset="0"/>
              </a:rPr>
              <a:t>】</a:t>
            </a:r>
            <a:r>
              <a:rPr lang="ja-JP" altLang="en-US" sz="3600" dirty="0">
                <a:latin typeface="NtMotoyaKyotai" pitchFamily="18" charset="-128"/>
                <a:ea typeface="NtMotoyaKyotai" pitchFamily="18" charset="-128"/>
                <a:cs typeface="Tahoma" pitchFamily="34" charset="0"/>
              </a:rPr>
              <a:t>（うけみ）</a:t>
            </a:r>
            <a:endParaRPr lang="en-US" sz="3600" dirty="0">
              <a:solidFill>
                <a:srgbClr val="FF0000"/>
              </a:solidFill>
              <a:latin typeface="NtMotoyaKyotai" pitchFamily="18" charset="-128"/>
              <a:ea typeface="NtMotoyaKyotai" pitchFamily="18" charset="-128"/>
              <a:cs typeface="Tahoma" pitchFamily="34" charset="0"/>
            </a:endParaRPr>
          </a:p>
        </p:txBody>
      </p:sp>
      <p:sp>
        <p:nvSpPr>
          <p:cNvPr id="33" name="Rounded Rectangle 32"/>
          <p:cNvSpPr/>
          <p:nvPr/>
        </p:nvSpPr>
        <p:spPr>
          <a:xfrm>
            <a:off x="4724400" y="1295400"/>
            <a:ext cx="2514600" cy="457200"/>
          </a:xfrm>
          <a:prstGeom prst="roundRect">
            <a:avLst/>
          </a:prstGeom>
        </p:spPr>
        <p:style>
          <a:lnRef idx="0">
            <a:schemeClr val="accent3"/>
          </a:lnRef>
          <a:fillRef idx="3">
            <a:schemeClr val="accent3"/>
          </a:fillRef>
          <a:effectRef idx="3">
            <a:schemeClr val="accent3"/>
          </a:effectRef>
          <a:fontRef idx="minor">
            <a:schemeClr val="lt1"/>
          </a:fontRef>
        </p:style>
        <p:txBody>
          <a:bodyPr anchor="ctr"/>
          <a:lstStyle/>
          <a:p>
            <a:pPr algn="ctr">
              <a:defRPr/>
            </a:pPr>
            <a: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KIỂU CÂU 3</a:t>
            </a:r>
          </a:p>
        </p:txBody>
      </p:sp>
      <p:sp>
        <p:nvSpPr>
          <p:cNvPr id="34" name="Rounded Rectangle 33"/>
          <p:cNvSpPr/>
          <p:nvPr/>
        </p:nvSpPr>
        <p:spPr>
          <a:xfrm>
            <a:off x="2209800" y="1852074"/>
            <a:ext cx="7543800" cy="586326"/>
          </a:xfrm>
          <a:prstGeom prst="roundRect">
            <a:avLst/>
          </a:prstGeom>
          <a:ln cmpd="thickThin"/>
        </p:spPr>
        <p:style>
          <a:lnRef idx="3">
            <a:schemeClr val="lt1"/>
          </a:lnRef>
          <a:fillRef idx="1">
            <a:schemeClr val="accent4"/>
          </a:fillRef>
          <a:effectRef idx="1">
            <a:schemeClr val="accent4"/>
          </a:effectRef>
          <a:fontRef idx="minor">
            <a:schemeClr val="lt1"/>
          </a:fontRef>
        </p:style>
        <p:txBody>
          <a:bodyPr anchor="ctr"/>
          <a:lstStyle/>
          <a:p>
            <a:pPr algn="ctr">
              <a:defRPr/>
            </a:pPr>
            <a:r>
              <a:rPr lang="ja-JP" altLang="en-US" sz="3200" b="1" dirty="0">
                <a:effectLst>
                  <a:glow rad="101600">
                    <a:schemeClr val="accent5">
                      <a:satMod val="175000"/>
                      <a:alpha val="40000"/>
                    </a:schemeClr>
                  </a:glow>
                </a:effectLst>
                <a:latin typeface="NtMotoyaKyotai" pitchFamily="18" charset="-128"/>
                <a:ea typeface="NtMotoyaKyotai" pitchFamily="18" charset="-128"/>
                <a:cs typeface="Tahoma" pitchFamily="34" charset="0"/>
              </a:rPr>
              <a:t>～は　～に　～を　～（ら）</a:t>
            </a:r>
            <a:r>
              <a:rPr lang="ja-JP" altLang="en-US" sz="3200" b="1">
                <a:effectLst>
                  <a:glow rad="101600">
                    <a:schemeClr val="accent5">
                      <a:satMod val="175000"/>
                      <a:alpha val="40000"/>
                    </a:schemeClr>
                  </a:glow>
                </a:effectLst>
                <a:latin typeface="NtMotoyaKyotai" pitchFamily="18" charset="-128"/>
                <a:ea typeface="NtMotoyaKyotai" pitchFamily="18" charset="-128"/>
                <a:cs typeface="Tahoma" pitchFamily="34" charset="0"/>
              </a:rPr>
              <a:t>れる</a:t>
            </a:r>
            <a:endParaRPr lang="en-US" sz="3200" b="1" dirty="0">
              <a:ln w="18415" cmpd="sng">
                <a:solidFill>
                  <a:srgbClr val="FFFFFF"/>
                </a:solidFill>
                <a:prstDash val="solid"/>
              </a:ln>
              <a:solidFill>
                <a:srgbClr val="FFFFFF"/>
              </a:solidFill>
              <a:effectLst>
                <a:glow rad="101600">
                  <a:schemeClr val="accent5">
                    <a:satMod val="175000"/>
                    <a:alpha val="40000"/>
                  </a:schemeClr>
                </a:glow>
              </a:effectLst>
            </a:endParaRPr>
          </a:p>
        </p:txBody>
      </p:sp>
      <p:sp>
        <p:nvSpPr>
          <p:cNvPr id="35" name="TextBox 34"/>
          <p:cNvSpPr txBox="1">
            <a:spLocks noChangeArrowheads="1"/>
          </p:cNvSpPr>
          <p:nvPr/>
        </p:nvSpPr>
        <p:spPr bwMode="auto">
          <a:xfrm>
            <a:off x="2230438" y="2525714"/>
            <a:ext cx="45513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Em trai tôi đã làm hỏng đồng hồ của tôi.</a:t>
            </a:r>
          </a:p>
        </p:txBody>
      </p:sp>
      <p:sp>
        <p:nvSpPr>
          <p:cNvPr id="36" name="TextBox 35"/>
          <p:cNvSpPr txBox="1">
            <a:spLocks noChangeArrowheads="1"/>
          </p:cNvSpPr>
          <p:nvPr/>
        </p:nvSpPr>
        <p:spPr bwMode="auto">
          <a:xfrm>
            <a:off x="1905000" y="2886076"/>
            <a:ext cx="8153400"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弟は　わたしの　時計を　こわしました。</a:t>
            </a:r>
            <a:endParaRPr lang="en-US" sz="2800" dirty="0">
              <a:solidFill>
                <a:schemeClr val="bg1"/>
              </a:solidFill>
              <a:latin typeface="NtMotoyaKyotai" pitchFamily="18" charset="-128"/>
              <a:ea typeface="NtMotoyaKyotai" pitchFamily="18" charset="-128"/>
            </a:endParaRPr>
          </a:p>
        </p:txBody>
      </p:sp>
      <p:sp>
        <p:nvSpPr>
          <p:cNvPr id="37" name="TextBox 36"/>
          <p:cNvSpPr txBox="1">
            <a:spLocks noChangeArrowheads="1"/>
          </p:cNvSpPr>
          <p:nvPr/>
        </p:nvSpPr>
        <p:spPr bwMode="auto">
          <a:xfrm>
            <a:off x="2646364" y="3505200"/>
            <a:ext cx="48974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solidFill>
                  <a:srgbClr val="FFFF00"/>
                </a:solidFill>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đã</a:t>
            </a:r>
            <a:r>
              <a:rPr lang="en-US" altLang="en-US" dirty="0">
                <a:solidFill>
                  <a:srgbClr val="FFFF00"/>
                </a:solidFill>
                <a:cs typeface="Arial" panose="020B0604020202020204" pitchFamily="34" charset="0"/>
              </a:rPr>
              <a:t> </a:t>
            </a:r>
            <a:r>
              <a:rPr lang="en-US" altLang="en-US" dirty="0" err="1">
                <a:solidFill>
                  <a:srgbClr val="FFFF00"/>
                </a:solidFill>
                <a:cs typeface="Arial" panose="020B0604020202020204" pitchFamily="34" charset="0"/>
              </a:rPr>
              <a:t>bị</a:t>
            </a:r>
            <a:r>
              <a:rPr lang="en-US" altLang="en-US" dirty="0">
                <a:solidFill>
                  <a:srgbClr val="FFFF00"/>
                </a:solidFill>
                <a:cs typeface="Arial" panose="020B0604020202020204" pitchFamily="34" charset="0"/>
              </a:rPr>
              <a:t> </a:t>
            </a:r>
            <a:r>
              <a:rPr lang="en-US" altLang="en-US" dirty="0" err="1">
                <a:cs typeface="Arial" panose="020B0604020202020204" pitchFamily="34" charset="0"/>
              </a:rPr>
              <a:t>em</a:t>
            </a:r>
            <a:r>
              <a:rPr lang="en-US" altLang="en-US" dirty="0">
                <a:cs typeface="Arial" panose="020B0604020202020204" pitchFamily="34" charset="0"/>
              </a:rPr>
              <a:t> </a:t>
            </a:r>
            <a:r>
              <a:rPr lang="en-US" altLang="en-US" dirty="0" err="1">
                <a:cs typeface="Arial" panose="020B0604020202020204" pitchFamily="34" charset="0"/>
              </a:rPr>
              <a:t>trai</a:t>
            </a:r>
            <a:r>
              <a:rPr lang="en-US" altLang="en-US" dirty="0">
                <a:cs typeface="Arial" panose="020B0604020202020204" pitchFamily="34" charset="0"/>
              </a:rPr>
              <a:t> </a:t>
            </a:r>
            <a:r>
              <a:rPr lang="en-US" altLang="en-US" dirty="0" err="1">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làm</a:t>
            </a:r>
            <a:r>
              <a:rPr lang="en-US" altLang="en-US" dirty="0">
                <a:cs typeface="Arial" panose="020B0604020202020204" pitchFamily="34" charset="0"/>
              </a:rPr>
              <a:t> </a:t>
            </a:r>
            <a:r>
              <a:rPr lang="en-US" altLang="en-US" dirty="0" err="1">
                <a:cs typeface="Arial" panose="020B0604020202020204" pitchFamily="34" charset="0"/>
              </a:rPr>
              <a:t>hỏng</a:t>
            </a:r>
            <a:r>
              <a:rPr lang="en-US" altLang="en-US" dirty="0">
                <a:cs typeface="Arial" panose="020B0604020202020204" pitchFamily="34" charset="0"/>
              </a:rPr>
              <a:t> </a:t>
            </a:r>
            <a:r>
              <a:rPr lang="en-US" altLang="en-US" dirty="0" err="1">
                <a:cs typeface="Arial" panose="020B0604020202020204" pitchFamily="34" charset="0"/>
              </a:rPr>
              <a:t>đồng</a:t>
            </a:r>
            <a:r>
              <a:rPr lang="en-US" altLang="en-US" dirty="0">
                <a:cs typeface="Arial" panose="020B0604020202020204" pitchFamily="34" charset="0"/>
              </a:rPr>
              <a:t> </a:t>
            </a:r>
            <a:r>
              <a:rPr lang="en-US" altLang="en-US" dirty="0" err="1">
                <a:cs typeface="Arial" panose="020B0604020202020204" pitchFamily="34" charset="0"/>
              </a:rPr>
              <a:t>hồ</a:t>
            </a:r>
            <a:r>
              <a:rPr lang="en-US" altLang="en-US" dirty="0">
                <a:cs typeface="Arial" panose="020B0604020202020204" pitchFamily="34" charset="0"/>
              </a:rPr>
              <a:t>.</a:t>
            </a:r>
          </a:p>
        </p:txBody>
      </p:sp>
      <p:sp>
        <p:nvSpPr>
          <p:cNvPr id="49" name="Right Arrow 48"/>
          <p:cNvSpPr/>
          <p:nvPr/>
        </p:nvSpPr>
        <p:spPr>
          <a:xfrm rot="422640">
            <a:off x="1483258" y="3404451"/>
            <a:ext cx="1120196" cy="76873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i="1" dirty="0" err="1"/>
              <a:t>bị</a:t>
            </a:r>
            <a:r>
              <a:rPr lang="en-US" i="1" dirty="0"/>
              <a:t> </a:t>
            </a:r>
            <a:r>
              <a:rPr lang="en-US" i="1" dirty="0" err="1"/>
              <a:t>động</a:t>
            </a:r>
            <a:endParaRPr lang="en-US" i="1" dirty="0"/>
          </a:p>
        </p:txBody>
      </p:sp>
      <p:sp>
        <p:nvSpPr>
          <p:cNvPr id="50" name="TextBox 49"/>
          <p:cNvSpPr txBox="1">
            <a:spLocks noChangeArrowheads="1"/>
          </p:cNvSpPr>
          <p:nvPr/>
        </p:nvSpPr>
        <p:spPr bwMode="auto">
          <a:xfrm>
            <a:off x="2132014" y="3911600"/>
            <a:ext cx="7926387" cy="584200"/>
          </a:xfrm>
          <a:prstGeom prst="rect">
            <a:avLst/>
          </a:prstGeom>
          <a:ln/>
        </p:spPr>
        <p:style>
          <a:lnRef idx="2">
            <a:schemeClr val="accent5"/>
          </a:lnRef>
          <a:fillRef idx="1">
            <a:schemeClr val="lt1"/>
          </a:fillRef>
          <a:effectRef idx="0">
            <a:schemeClr val="accent5"/>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ja-JP" altLang="en-US" sz="3200" b="1" dirty="0">
                <a:solidFill>
                  <a:schemeClr val="bg1"/>
                </a:solidFill>
                <a:latin typeface="NtMotoyaKyotai" pitchFamily="18" charset="-128"/>
                <a:ea typeface="NtMotoyaKyotai" pitchFamily="18" charset="-128"/>
              </a:rPr>
              <a:t>私は　弟に　時計を　こわされました。　</a:t>
            </a:r>
            <a:endParaRPr lang="en-US" sz="3200" b="1" dirty="0">
              <a:solidFill>
                <a:schemeClr val="bg1"/>
              </a:solidFill>
              <a:latin typeface="NtMotoyaKyotai" pitchFamily="18" charset="-128"/>
              <a:ea typeface="NtMotoyaKyotai" pitchFamily="18" charset="-128"/>
            </a:endParaRPr>
          </a:p>
        </p:txBody>
      </p:sp>
      <p:sp>
        <p:nvSpPr>
          <p:cNvPr id="51" name="TextBox 50"/>
          <p:cNvSpPr txBox="1">
            <a:spLocks noChangeArrowheads="1"/>
          </p:cNvSpPr>
          <p:nvPr/>
        </p:nvSpPr>
        <p:spPr bwMode="auto">
          <a:xfrm>
            <a:off x="2319338" y="4733925"/>
            <a:ext cx="45513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cs typeface="Arial" panose="020B0604020202020204" pitchFamily="34" charset="0"/>
              </a:rPr>
              <a:t>Bạn bè đã đọc nhật ký của tôi.</a:t>
            </a:r>
          </a:p>
        </p:txBody>
      </p:sp>
      <p:sp>
        <p:nvSpPr>
          <p:cNvPr id="52" name="TextBox 51"/>
          <p:cNvSpPr txBox="1">
            <a:spLocks noChangeArrowheads="1"/>
          </p:cNvSpPr>
          <p:nvPr/>
        </p:nvSpPr>
        <p:spPr bwMode="auto">
          <a:xfrm>
            <a:off x="1993900" y="5094289"/>
            <a:ext cx="8153400" cy="523875"/>
          </a:xfrm>
          <a:prstGeom prst="rect">
            <a:avLst/>
          </a:prstGeom>
          <a:ln/>
        </p:spPr>
        <p:style>
          <a:lnRef idx="2">
            <a:schemeClr val="accent3"/>
          </a:lnRef>
          <a:fillRef idx="1">
            <a:schemeClr val="lt1"/>
          </a:fillRef>
          <a:effectRef idx="0">
            <a:schemeClr val="accent3"/>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ja-JP" altLang="en-US" sz="2800" dirty="0">
                <a:solidFill>
                  <a:schemeClr val="bg1"/>
                </a:solidFill>
                <a:latin typeface="NtMotoyaKyotai" pitchFamily="18" charset="-128"/>
                <a:ea typeface="NtMotoyaKyotai" pitchFamily="18" charset="-128"/>
              </a:rPr>
              <a:t>友だちは　わたしの　日記を　読みました。</a:t>
            </a:r>
            <a:endParaRPr lang="en-US" sz="2800" dirty="0">
              <a:solidFill>
                <a:schemeClr val="bg1"/>
              </a:solidFill>
              <a:latin typeface="NtMotoyaKyotai" pitchFamily="18" charset="-128"/>
              <a:ea typeface="NtMotoyaKyotai" pitchFamily="18" charset="-128"/>
            </a:endParaRPr>
          </a:p>
        </p:txBody>
      </p:sp>
      <p:sp>
        <p:nvSpPr>
          <p:cNvPr id="53" name="TextBox 52"/>
          <p:cNvSpPr txBox="1">
            <a:spLocks noChangeArrowheads="1"/>
          </p:cNvSpPr>
          <p:nvPr/>
        </p:nvSpPr>
        <p:spPr bwMode="auto">
          <a:xfrm>
            <a:off x="2735264" y="5791200"/>
            <a:ext cx="48974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dirty="0" err="1">
                <a:solidFill>
                  <a:srgbClr val="FFFF00"/>
                </a:solidFill>
                <a:cs typeface="Arial" panose="020B0604020202020204" pitchFamily="34" charset="0"/>
              </a:rPr>
              <a:t>Tôi</a:t>
            </a:r>
            <a:r>
              <a:rPr lang="en-US" altLang="en-US" dirty="0">
                <a:cs typeface="Arial" panose="020B0604020202020204" pitchFamily="34" charset="0"/>
              </a:rPr>
              <a:t> </a:t>
            </a:r>
            <a:r>
              <a:rPr lang="en-US" altLang="en-US" dirty="0" err="1">
                <a:cs typeface="Arial" panose="020B0604020202020204" pitchFamily="34" charset="0"/>
              </a:rPr>
              <a:t>đã</a:t>
            </a:r>
            <a:r>
              <a:rPr lang="en-US" altLang="en-US" dirty="0">
                <a:cs typeface="Arial" panose="020B0604020202020204" pitchFamily="34" charset="0"/>
              </a:rPr>
              <a:t> </a:t>
            </a:r>
            <a:r>
              <a:rPr lang="en-US" altLang="en-US" dirty="0" err="1">
                <a:solidFill>
                  <a:srgbClr val="FFFF00"/>
                </a:solidFill>
                <a:cs typeface="Arial" panose="020B0604020202020204" pitchFamily="34" charset="0"/>
              </a:rPr>
              <a:t>bị</a:t>
            </a:r>
            <a:r>
              <a:rPr lang="en-US" altLang="en-US" dirty="0">
                <a:cs typeface="Arial" panose="020B0604020202020204" pitchFamily="34" charset="0"/>
              </a:rPr>
              <a:t> </a:t>
            </a:r>
            <a:r>
              <a:rPr lang="en-US" altLang="en-US" dirty="0" err="1">
                <a:cs typeface="Arial" panose="020B0604020202020204" pitchFamily="34" charset="0"/>
              </a:rPr>
              <a:t>bạn</a:t>
            </a:r>
            <a:r>
              <a:rPr lang="en-US" altLang="en-US" dirty="0">
                <a:cs typeface="Arial" panose="020B0604020202020204" pitchFamily="34" charset="0"/>
              </a:rPr>
              <a:t> </a:t>
            </a:r>
            <a:r>
              <a:rPr lang="en-US" altLang="en-US" dirty="0" err="1">
                <a:cs typeface="Arial" panose="020B0604020202020204" pitchFamily="34" charset="0"/>
              </a:rPr>
              <a:t>bè</a:t>
            </a:r>
            <a:r>
              <a:rPr lang="en-US" altLang="en-US" dirty="0">
                <a:cs typeface="Arial" panose="020B0604020202020204" pitchFamily="34" charset="0"/>
              </a:rPr>
              <a:t> </a:t>
            </a:r>
            <a:r>
              <a:rPr lang="en-US" altLang="en-US" dirty="0" err="1">
                <a:cs typeface="Arial" panose="020B0604020202020204" pitchFamily="34" charset="0"/>
              </a:rPr>
              <a:t>đọc</a:t>
            </a:r>
            <a:r>
              <a:rPr lang="en-US" altLang="en-US" dirty="0">
                <a:cs typeface="Arial" panose="020B0604020202020204" pitchFamily="34" charset="0"/>
              </a:rPr>
              <a:t> </a:t>
            </a:r>
            <a:r>
              <a:rPr lang="en-US" altLang="en-US" dirty="0" err="1">
                <a:cs typeface="Arial" panose="020B0604020202020204" pitchFamily="34" charset="0"/>
              </a:rPr>
              <a:t>nhật</a:t>
            </a:r>
            <a:r>
              <a:rPr lang="en-US" altLang="en-US" dirty="0">
                <a:cs typeface="Arial" panose="020B0604020202020204" pitchFamily="34" charset="0"/>
              </a:rPr>
              <a:t> </a:t>
            </a:r>
            <a:r>
              <a:rPr lang="en-US" altLang="en-US" dirty="0" err="1">
                <a:cs typeface="Arial" panose="020B0604020202020204" pitchFamily="34" charset="0"/>
              </a:rPr>
              <a:t>ký</a:t>
            </a:r>
            <a:r>
              <a:rPr lang="en-US" altLang="en-US" dirty="0">
                <a:cs typeface="Arial" panose="020B0604020202020204" pitchFamily="34" charset="0"/>
              </a:rPr>
              <a:t>.</a:t>
            </a:r>
          </a:p>
        </p:txBody>
      </p:sp>
      <p:sp>
        <p:nvSpPr>
          <p:cNvPr id="54" name="Right Arrow 53"/>
          <p:cNvSpPr/>
          <p:nvPr/>
        </p:nvSpPr>
        <p:spPr>
          <a:xfrm rot="422640">
            <a:off x="1572460" y="5613073"/>
            <a:ext cx="1120196" cy="768730"/>
          </a:xfrm>
          <a:prstGeom prst="rightArrow">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en-US" i="1" dirty="0" err="1"/>
              <a:t>bị</a:t>
            </a:r>
            <a:r>
              <a:rPr lang="en-US" i="1" dirty="0"/>
              <a:t> </a:t>
            </a:r>
            <a:r>
              <a:rPr lang="en-US" i="1" dirty="0" err="1"/>
              <a:t>động</a:t>
            </a:r>
            <a:endParaRPr lang="en-US" i="1" dirty="0"/>
          </a:p>
        </p:txBody>
      </p:sp>
      <p:sp>
        <p:nvSpPr>
          <p:cNvPr id="55" name="TextBox 54"/>
          <p:cNvSpPr txBox="1">
            <a:spLocks noChangeArrowheads="1"/>
          </p:cNvSpPr>
          <p:nvPr/>
        </p:nvSpPr>
        <p:spPr bwMode="auto">
          <a:xfrm>
            <a:off x="2241665" y="6205234"/>
            <a:ext cx="8207375" cy="584200"/>
          </a:xfrm>
          <a:prstGeom prst="rect">
            <a:avLst/>
          </a:prstGeom>
          <a:ln/>
        </p:spPr>
        <p:style>
          <a:lnRef idx="2">
            <a:schemeClr val="accent5"/>
          </a:lnRef>
          <a:fillRef idx="1">
            <a:schemeClr val="lt1"/>
          </a:fillRef>
          <a:effectRef idx="0">
            <a:schemeClr val="accent5"/>
          </a:effectRef>
          <a:fontRef idx="minor">
            <a:schemeClr val="dk1"/>
          </a:fontRef>
        </p:style>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ja-JP" altLang="en-US" sz="3200" b="1" dirty="0">
                <a:solidFill>
                  <a:schemeClr val="bg1"/>
                </a:solidFill>
                <a:latin typeface="NtMotoyaKyotai" pitchFamily="18" charset="-128"/>
                <a:ea typeface="NtMotoyaKyotai" pitchFamily="18" charset="-128"/>
              </a:rPr>
              <a:t>私は　友だちに　日記を　読まれました。　</a:t>
            </a:r>
            <a:endParaRPr lang="en-US" sz="3200" b="1" dirty="0">
              <a:solidFill>
                <a:schemeClr val="bg1"/>
              </a:solidFill>
              <a:latin typeface="NtMotoyaKyotai" pitchFamily="18" charset="-128"/>
              <a:ea typeface="NtMotoyaKyotai" pitchFamily="18" charset="-128"/>
            </a:endParaRPr>
          </a:p>
        </p:txBody>
      </p:sp>
      <p:sp>
        <p:nvSpPr>
          <p:cNvPr id="2" name="Rounded Rectangle 1"/>
          <p:cNvSpPr/>
          <p:nvPr/>
        </p:nvSpPr>
        <p:spPr>
          <a:xfrm>
            <a:off x="2319338" y="3911600"/>
            <a:ext cx="1033462" cy="5842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7" name="Rounded Rectangle 16"/>
          <p:cNvSpPr/>
          <p:nvPr/>
        </p:nvSpPr>
        <p:spPr>
          <a:xfrm>
            <a:off x="2319338" y="6197600"/>
            <a:ext cx="1033462" cy="584200"/>
          </a:xfrm>
          <a:prstGeom prst="roundRect">
            <a:avLst/>
          </a:prstGeom>
          <a:noFill/>
        </p:spPr>
        <p:style>
          <a:lnRef idx="2">
            <a:schemeClr val="accent6"/>
          </a:lnRef>
          <a:fillRef idx="1">
            <a:schemeClr val="lt1"/>
          </a:fillRef>
          <a:effectRef idx="0">
            <a:schemeClr val="accent6"/>
          </a:effectRef>
          <a:fontRef idx="minor">
            <a:schemeClr val="dk1"/>
          </a:fontRef>
        </p:style>
        <p:txBody>
          <a:bodyPr anchor="ctr"/>
          <a:lstStyle/>
          <a:p>
            <a:pPr algn="ctr">
              <a:defRPr/>
            </a:pPr>
            <a:endParaRPr lang="en-US"/>
          </a:p>
        </p:txBody>
      </p:sp>
      <p:sp>
        <p:nvSpPr>
          <p:cNvPr id="18" name="Oval Callout 17"/>
          <p:cNvSpPr/>
          <p:nvPr/>
        </p:nvSpPr>
        <p:spPr>
          <a:xfrm rot="373365">
            <a:off x="7415213" y="141289"/>
            <a:ext cx="3192462" cy="1704975"/>
          </a:xfrm>
          <a:prstGeom prst="wedgeEllipseCallout">
            <a:avLst>
              <a:gd name="adj1" fmla="val -54034"/>
              <a:gd name="adj2" fmla="val 64125"/>
            </a:avLst>
          </a:prstGeom>
        </p:spPr>
        <p:style>
          <a:lnRef idx="2">
            <a:schemeClr val="accent3"/>
          </a:lnRef>
          <a:fillRef idx="1">
            <a:schemeClr val="lt1"/>
          </a:fillRef>
          <a:effectRef idx="0">
            <a:schemeClr val="accent3"/>
          </a:effectRef>
          <a:fontRef idx="minor">
            <a:schemeClr val="dk1"/>
          </a:fontRef>
        </p:style>
        <p:txBody>
          <a:bodyPr anchor="ctr"/>
          <a:lstStyle/>
          <a:p>
            <a:pPr algn="ctr">
              <a:defRPr/>
            </a:pPr>
            <a:r>
              <a:rPr lang="en-US" sz="2000" dirty="0" err="1"/>
              <a:t>Câu</a:t>
            </a:r>
            <a:r>
              <a:rPr lang="en-US" sz="2000" dirty="0"/>
              <a:t> </a:t>
            </a:r>
            <a:r>
              <a:rPr lang="en-US" sz="2000" dirty="0" err="1"/>
              <a:t>bị</a:t>
            </a:r>
            <a:r>
              <a:rPr lang="en-US" sz="2000" dirty="0"/>
              <a:t> </a:t>
            </a:r>
            <a:r>
              <a:rPr lang="en-US" sz="2000" dirty="0" err="1"/>
              <a:t>động</a:t>
            </a:r>
            <a:r>
              <a:rPr lang="en-US" sz="2000" dirty="0"/>
              <a:t> </a:t>
            </a:r>
          </a:p>
          <a:p>
            <a:pPr algn="ctr">
              <a:defRPr/>
            </a:pPr>
            <a:r>
              <a:rPr lang="en-US" sz="2000" dirty="0" err="1"/>
              <a:t>quan</a:t>
            </a:r>
            <a:r>
              <a:rPr lang="en-US" sz="2000" dirty="0"/>
              <a:t> </a:t>
            </a:r>
            <a:r>
              <a:rPr lang="en-US" sz="2000" dirty="0" err="1"/>
              <a:t>hệ</a:t>
            </a:r>
            <a:r>
              <a:rPr lang="en-US" sz="2000" dirty="0"/>
              <a:t> con </a:t>
            </a:r>
            <a:r>
              <a:rPr lang="en-US" sz="2000" dirty="0" err="1"/>
              <a:t>người</a:t>
            </a:r>
            <a:endParaRPr lang="en-US" sz="2000" dirty="0"/>
          </a:p>
          <a:p>
            <a:pPr algn="ctr">
              <a:defRPr/>
            </a:pPr>
            <a:r>
              <a:rPr lang="en-US" sz="2000" dirty="0"/>
              <a:t>(</a:t>
            </a:r>
            <a:r>
              <a:rPr lang="en-US" sz="2000" dirty="0" err="1"/>
              <a:t>có</a:t>
            </a:r>
            <a:r>
              <a:rPr lang="en-US" sz="2000" dirty="0"/>
              <a:t> </a:t>
            </a:r>
            <a:r>
              <a:rPr lang="en-US" sz="2000" dirty="0" err="1"/>
              <a:t>tân</a:t>
            </a:r>
            <a:r>
              <a:rPr lang="en-US" sz="2000" dirty="0"/>
              <a:t> </a:t>
            </a:r>
            <a:r>
              <a:rPr lang="en-US" sz="2000" dirty="0" err="1"/>
              <a:t>ngữ</a:t>
            </a:r>
            <a:r>
              <a:rPr lang="en-US" sz="2000" dirty="0"/>
              <a:t>)</a:t>
            </a:r>
          </a:p>
          <a:p>
            <a:pPr algn="ctr">
              <a:defRPr/>
            </a:pPr>
            <a:r>
              <a:rPr lang="en-US" sz="2000" dirty="0" err="1"/>
              <a:t>với</a:t>
            </a:r>
            <a:r>
              <a:rPr lang="en-US" sz="2000" dirty="0"/>
              <a:t> ý </a:t>
            </a:r>
            <a:r>
              <a:rPr lang="en-US" sz="2000" dirty="0" err="1"/>
              <a:t>bị</a:t>
            </a:r>
            <a:r>
              <a:rPr lang="en-US" sz="2000" dirty="0"/>
              <a:t> </a:t>
            </a:r>
            <a:r>
              <a:rPr lang="en-US" sz="2000" dirty="0" err="1"/>
              <a:t>làm</a:t>
            </a:r>
            <a:r>
              <a:rPr lang="en-US" sz="2000" dirty="0"/>
              <a:t> </a:t>
            </a:r>
            <a:r>
              <a:rPr lang="en-US" sz="2000" dirty="0" err="1"/>
              <a:t>phiền</a:t>
            </a:r>
            <a:r>
              <a:rPr lang="en-US" sz="2000" dirty="0"/>
              <a:t>, </a:t>
            </a:r>
            <a:r>
              <a:rPr lang="en-US" sz="2000" dirty="0" err="1"/>
              <a:t>phải</a:t>
            </a:r>
            <a:r>
              <a:rPr lang="en-US" sz="2000" dirty="0"/>
              <a:t> </a:t>
            </a:r>
            <a:r>
              <a:rPr lang="en-US" sz="2000" dirty="0" err="1"/>
              <a:t>chịu</a:t>
            </a:r>
            <a:r>
              <a:rPr lang="en-US" sz="2000" dirty="0"/>
              <a:t> </a:t>
            </a:r>
            <a:r>
              <a:rPr lang="en-US" sz="2000" dirty="0" err="1"/>
              <a:t>đựng</a:t>
            </a:r>
            <a:endParaRPr lang="en-US" sz="2000" dirty="0"/>
          </a:p>
        </p:txBody>
      </p:sp>
      <p:pic>
        <p:nvPicPr>
          <p:cNvPr id="3" name="Picture 2"/>
          <p:cNvPicPr>
            <a:picLocks noChangeAspect="1"/>
          </p:cNvPicPr>
          <p:nvPr/>
        </p:nvPicPr>
        <p:blipFill>
          <a:blip r:embed="rId2"/>
          <a:stretch>
            <a:fillRect/>
          </a:stretch>
        </p:blipFill>
        <p:spPr>
          <a:xfrm>
            <a:off x="4130495" y="2346478"/>
            <a:ext cx="4018666" cy="4511522"/>
          </a:xfrm>
          <a:prstGeom prst="rect">
            <a:avLst/>
          </a:prstGeom>
          <a:ln>
            <a:noFill/>
          </a:ln>
          <a:effectLst>
            <a:softEdge rad="112500"/>
          </a:effectLst>
        </p:spPr>
      </p:pic>
    </p:spTree>
    <p:extLst>
      <p:ext uri="{BB962C8B-B14F-4D97-AF65-F5344CB8AC3E}">
        <p14:creationId xmlns:p14="http://schemas.microsoft.com/office/powerpoint/2010/main" val="32014413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1000"/>
                                        <p:tgtEl>
                                          <p:spTgt spid="51"/>
                                        </p:tgtEl>
                                      </p:cBhvr>
                                    </p:animEffect>
                                    <p:anim calcmode="lin" valueType="num">
                                      <p:cBhvr>
                                        <p:cTn id="13" dur="1000" fill="hold"/>
                                        <p:tgtEl>
                                          <p:spTgt spid="51"/>
                                        </p:tgtEl>
                                        <p:attrNameLst>
                                          <p:attrName>ppt_x</p:attrName>
                                        </p:attrNameLst>
                                      </p:cBhvr>
                                      <p:tavLst>
                                        <p:tav tm="0">
                                          <p:val>
                                            <p:strVal val="#ppt_x"/>
                                          </p:val>
                                        </p:tav>
                                        <p:tav tm="100000">
                                          <p:val>
                                            <p:strVal val="#ppt_x"/>
                                          </p:val>
                                        </p:tav>
                                      </p:tavLst>
                                    </p:anim>
                                    <p:anim calcmode="lin" valueType="num">
                                      <p:cBhvr>
                                        <p:cTn id="14"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p:cTn id="19" dur="500" fill="hold"/>
                                        <p:tgtEl>
                                          <p:spTgt spid="36"/>
                                        </p:tgtEl>
                                        <p:attrNameLst>
                                          <p:attrName>ppt_w</p:attrName>
                                        </p:attrNameLst>
                                      </p:cBhvr>
                                      <p:tavLst>
                                        <p:tav tm="0">
                                          <p:val>
                                            <p:fltVal val="0"/>
                                          </p:val>
                                        </p:tav>
                                        <p:tav tm="100000">
                                          <p:val>
                                            <p:strVal val="#ppt_w"/>
                                          </p:val>
                                        </p:tav>
                                      </p:tavLst>
                                    </p:anim>
                                    <p:anim calcmode="lin" valueType="num">
                                      <p:cBhvr>
                                        <p:cTn id="20" dur="500" fill="hold"/>
                                        <p:tgtEl>
                                          <p:spTgt spid="36"/>
                                        </p:tgtEl>
                                        <p:attrNameLst>
                                          <p:attrName>ppt_h</p:attrName>
                                        </p:attrNameLst>
                                      </p:cBhvr>
                                      <p:tavLst>
                                        <p:tav tm="0">
                                          <p:val>
                                            <p:fltVal val="0"/>
                                          </p:val>
                                        </p:tav>
                                        <p:tav tm="100000">
                                          <p:val>
                                            <p:strVal val="#ppt_h"/>
                                          </p:val>
                                        </p:tav>
                                      </p:tavLst>
                                    </p:anim>
                                    <p:animEffect transition="in" filter="fade">
                                      <p:cBhvr>
                                        <p:cTn id="21" dur="500"/>
                                        <p:tgtEl>
                                          <p:spTgt spid="36"/>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52"/>
                                        </p:tgtEl>
                                        <p:attrNameLst>
                                          <p:attrName>style.visibility</p:attrName>
                                        </p:attrNameLst>
                                      </p:cBhvr>
                                      <p:to>
                                        <p:strVal val="visible"/>
                                      </p:to>
                                    </p:set>
                                    <p:anim calcmode="lin" valueType="num">
                                      <p:cBhvr>
                                        <p:cTn id="26" dur="500" fill="hold"/>
                                        <p:tgtEl>
                                          <p:spTgt spid="52"/>
                                        </p:tgtEl>
                                        <p:attrNameLst>
                                          <p:attrName>ppt_w</p:attrName>
                                        </p:attrNameLst>
                                      </p:cBhvr>
                                      <p:tavLst>
                                        <p:tav tm="0">
                                          <p:val>
                                            <p:fltVal val="0"/>
                                          </p:val>
                                        </p:tav>
                                        <p:tav tm="100000">
                                          <p:val>
                                            <p:strVal val="#ppt_w"/>
                                          </p:val>
                                        </p:tav>
                                      </p:tavLst>
                                    </p:anim>
                                    <p:anim calcmode="lin" valueType="num">
                                      <p:cBhvr>
                                        <p:cTn id="27" dur="500" fill="hold"/>
                                        <p:tgtEl>
                                          <p:spTgt spid="52"/>
                                        </p:tgtEl>
                                        <p:attrNameLst>
                                          <p:attrName>ppt_h</p:attrName>
                                        </p:attrNameLst>
                                      </p:cBhvr>
                                      <p:tavLst>
                                        <p:tav tm="0">
                                          <p:val>
                                            <p:fltVal val="0"/>
                                          </p:val>
                                        </p:tav>
                                        <p:tav tm="100000">
                                          <p:val>
                                            <p:strVal val="#ppt_h"/>
                                          </p:val>
                                        </p:tav>
                                      </p:tavLst>
                                    </p:anim>
                                    <p:animEffect transition="in" filter="fade">
                                      <p:cBhvr>
                                        <p:cTn id="28" dur="500"/>
                                        <p:tgtEl>
                                          <p:spTgt spid="52"/>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12" fill="hold" nodeType="clickEffect">
                                  <p:stCondLst>
                                    <p:cond delay="0"/>
                                  </p:stCondLst>
                                  <p:childTnLst>
                                    <p:set>
                                      <p:cBhvr>
                                        <p:cTn id="32" dur="1" fill="hold">
                                          <p:stCondLst>
                                            <p:cond delay="0"/>
                                          </p:stCondLst>
                                        </p:cTn>
                                        <p:tgtEl>
                                          <p:spTgt spid="49"/>
                                        </p:tgtEl>
                                        <p:attrNameLst>
                                          <p:attrName>style.visibility</p:attrName>
                                        </p:attrNameLst>
                                      </p:cBhvr>
                                      <p:to>
                                        <p:strVal val="visible"/>
                                      </p:to>
                                    </p:set>
                                    <p:anim calcmode="lin" valueType="num">
                                      <p:cBhvr additive="base">
                                        <p:cTn id="33" dur="500" fill="hold"/>
                                        <p:tgtEl>
                                          <p:spTgt spid="49"/>
                                        </p:tgtEl>
                                        <p:attrNameLst>
                                          <p:attrName>ppt_x</p:attrName>
                                        </p:attrNameLst>
                                      </p:cBhvr>
                                      <p:tavLst>
                                        <p:tav tm="0">
                                          <p:val>
                                            <p:strVal val="0-#ppt_w/2"/>
                                          </p:val>
                                        </p:tav>
                                        <p:tav tm="100000">
                                          <p:val>
                                            <p:strVal val="#ppt_x"/>
                                          </p:val>
                                        </p:tav>
                                      </p:tavLst>
                                    </p:anim>
                                    <p:anim calcmode="lin" valueType="num">
                                      <p:cBhvr additive="base">
                                        <p:cTn id="34" dur="500" fill="hold"/>
                                        <p:tgtEl>
                                          <p:spTgt spid="49"/>
                                        </p:tgtEl>
                                        <p:attrNameLst>
                                          <p:attrName>ppt_y</p:attrName>
                                        </p:attrNameLst>
                                      </p:cBhvr>
                                      <p:tavLst>
                                        <p:tav tm="0">
                                          <p:val>
                                            <p:strVal val="1+#ppt_h/2"/>
                                          </p:val>
                                        </p:tav>
                                        <p:tav tm="100000">
                                          <p:val>
                                            <p:strVal val="#ppt_y"/>
                                          </p:val>
                                        </p:tav>
                                      </p:tavLst>
                                    </p:anim>
                                  </p:childTnLst>
                                </p:cTn>
                              </p:par>
                              <p:par>
                                <p:cTn id="35" presetID="2" presetClass="entr" presetSubtype="12" fill="hold" nodeType="withEffect">
                                  <p:stCondLst>
                                    <p:cond delay="0"/>
                                  </p:stCondLst>
                                  <p:childTnLst>
                                    <p:set>
                                      <p:cBhvr>
                                        <p:cTn id="36" dur="1" fill="hold">
                                          <p:stCondLst>
                                            <p:cond delay="0"/>
                                          </p:stCondLst>
                                        </p:cTn>
                                        <p:tgtEl>
                                          <p:spTgt spid="54"/>
                                        </p:tgtEl>
                                        <p:attrNameLst>
                                          <p:attrName>style.visibility</p:attrName>
                                        </p:attrNameLst>
                                      </p:cBhvr>
                                      <p:to>
                                        <p:strVal val="visible"/>
                                      </p:to>
                                    </p:set>
                                    <p:anim calcmode="lin" valueType="num">
                                      <p:cBhvr additive="base">
                                        <p:cTn id="37" dur="500" fill="hold"/>
                                        <p:tgtEl>
                                          <p:spTgt spid="54"/>
                                        </p:tgtEl>
                                        <p:attrNameLst>
                                          <p:attrName>ppt_x</p:attrName>
                                        </p:attrNameLst>
                                      </p:cBhvr>
                                      <p:tavLst>
                                        <p:tav tm="0">
                                          <p:val>
                                            <p:strVal val="0-#ppt_w/2"/>
                                          </p:val>
                                        </p:tav>
                                        <p:tav tm="100000">
                                          <p:val>
                                            <p:strVal val="#ppt_x"/>
                                          </p:val>
                                        </p:tav>
                                      </p:tavLst>
                                    </p:anim>
                                    <p:anim calcmode="lin" valueType="num">
                                      <p:cBhvr additive="base">
                                        <p:cTn id="38"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1000"/>
                                        <p:tgtEl>
                                          <p:spTgt spid="19"/>
                                        </p:tgtEl>
                                      </p:cBhvr>
                                    </p:animEffect>
                                    <p:anim calcmode="lin" valueType="num">
                                      <p:cBhvr>
                                        <p:cTn id="44" dur="1000" fill="hold"/>
                                        <p:tgtEl>
                                          <p:spTgt spid="19"/>
                                        </p:tgtEl>
                                        <p:attrNameLst>
                                          <p:attrName>ppt_x</p:attrName>
                                        </p:attrNameLst>
                                      </p:cBhvr>
                                      <p:tavLst>
                                        <p:tav tm="0">
                                          <p:val>
                                            <p:strVal val="#ppt_x"/>
                                          </p:val>
                                        </p:tav>
                                        <p:tav tm="100000">
                                          <p:val>
                                            <p:strVal val="#ppt_x"/>
                                          </p:val>
                                        </p:tav>
                                      </p:tavLst>
                                    </p:anim>
                                    <p:anim calcmode="lin" valueType="num">
                                      <p:cBhvr>
                                        <p:cTn id="45" dur="1000" fill="hold"/>
                                        <p:tgtEl>
                                          <p:spTgt spid="19"/>
                                        </p:tgtEl>
                                        <p:attrNameLst>
                                          <p:attrName>ppt_y</p:attrName>
                                        </p:attrNameLst>
                                      </p:cBhvr>
                                      <p:tavLst>
                                        <p:tav tm="0">
                                          <p:val>
                                            <p:strVal val="#ppt_y+.1"/>
                                          </p:val>
                                        </p:tav>
                                        <p:tav tm="100000">
                                          <p:val>
                                            <p:strVal val="#ppt_y"/>
                                          </p:val>
                                        </p:tav>
                                      </p:tavLst>
                                    </p:anim>
                                  </p:childTnLst>
                                </p:cTn>
                              </p:par>
                            </p:childTnLst>
                          </p:cTn>
                        </p:par>
                        <p:par>
                          <p:cTn id="46" fill="hold">
                            <p:stCondLst>
                              <p:cond delay="1000"/>
                            </p:stCondLst>
                            <p:childTnLst>
                              <p:par>
                                <p:cTn id="47" presetID="42" presetClass="entr" presetSubtype="0" fill="hold" grpId="0" nodeType="after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1000"/>
                                        <p:tgtEl>
                                          <p:spTgt spid="22"/>
                                        </p:tgtEl>
                                      </p:cBhvr>
                                    </p:animEffect>
                                    <p:anim calcmode="lin" valueType="num">
                                      <p:cBhvr>
                                        <p:cTn id="50" dur="1000" fill="hold"/>
                                        <p:tgtEl>
                                          <p:spTgt spid="22"/>
                                        </p:tgtEl>
                                        <p:attrNameLst>
                                          <p:attrName>ppt_x</p:attrName>
                                        </p:attrNameLst>
                                      </p:cBhvr>
                                      <p:tavLst>
                                        <p:tav tm="0">
                                          <p:val>
                                            <p:strVal val="#ppt_x"/>
                                          </p:val>
                                        </p:tav>
                                        <p:tav tm="100000">
                                          <p:val>
                                            <p:strVal val="#ppt_x"/>
                                          </p:val>
                                        </p:tav>
                                      </p:tavLst>
                                    </p:anim>
                                    <p:anim calcmode="lin" valueType="num">
                                      <p:cBhvr>
                                        <p:cTn id="51"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20"/>
                                        </p:tgtEl>
                                        <p:attrNameLst>
                                          <p:attrName>style.visibility</p:attrName>
                                        </p:attrNameLst>
                                      </p:cBhvr>
                                      <p:to>
                                        <p:strVal val="visible"/>
                                      </p:to>
                                    </p:set>
                                    <p:anim calcmode="lin" valueType="num">
                                      <p:cBhvr>
                                        <p:cTn id="56" dur="500" fill="hold"/>
                                        <p:tgtEl>
                                          <p:spTgt spid="20"/>
                                        </p:tgtEl>
                                        <p:attrNameLst>
                                          <p:attrName>ppt_w</p:attrName>
                                        </p:attrNameLst>
                                      </p:cBhvr>
                                      <p:tavLst>
                                        <p:tav tm="0">
                                          <p:val>
                                            <p:fltVal val="0"/>
                                          </p:val>
                                        </p:tav>
                                        <p:tav tm="100000">
                                          <p:val>
                                            <p:strVal val="#ppt_w"/>
                                          </p:val>
                                        </p:tav>
                                      </p:tavLst>
                                    </p:anim>
                                    <p:anim calcmode="lin" valueType="num">
                                      <p:cBhvr>
                                        <p:cTn id="57" dur="500" fill="hold"/>
                                        <p:tgtEl>
                                          <p:spTgt spid="20"/>
                                        </p:tgtEl>
                                        <p:attrNameLst>
                                          <p:attrName>ppt_h</p:attrName>
                                        </p:attrNameLst>
                                      </p:cBhvr>
                                      <p:tavLst>
                                        <p:tav tm="0">
                                          <p:val>
                                            <p:fltVal val="0"/>
                                          </p:val>
                                        </p:tav>
                                        <p:tav tm="100000">
                                          <p:val>
                                            <p:strVal val="#ppt_h"/>
                                          </p:val>
                                        </p:tav>
                                      </p:tavLst>
                                    </p:anim>
                                    <p:animEffect transition="in" filter="fade">
                                      <p:cBhvr>
                                        <p:cTn id="58" dur="500"/>
                                        <p:tgtEl>
                                          <p:spTgt spid="20"/>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grpId="0" nodeType="clickEffect">
                                  <p:stCondLst>
                                    <p:cond delay="0"/>
                                  </p:stCondLst>
                                  <p:childTnLst>
                                    <p:set>
                                      <p:cBhvr>
                                        <p:cTn id="62" dur="1" fill="hold">
                                          <p:stCondLst>
                                            <p:cond delay="0"/>
                                          </p:stCondLst>
                                        </p:cTn>
                                        <p:tgtEl>
                                          <p:spTgt spid="23"/>
                                        </p:tgtEl>
                                        <p:attrNameLst>
                                          <p:attrName>style.visibility</p:attrName>
                                        </p:attrNameLst>
                                      </p:cBhvr>
                                      <p:to>
                                        <p:strVal val="visible"/>
                                      </p:to>
                                    </p:set>
                                    <p:anim calcmode="lin" valueType="num">
                                      <p:cBhvr>
                                        <p:cTn id="63" dur="500" fill="hold"/>
                                        <p:tgtEl>
                                          <p:spTgt spid="23"/>
                                        </p:tgtEl>
                                        <p:attrNameLst>
                                          <p:attrName>ppt_w</p:attrName>
                                        </p:attrNameLst>
                                      </p:cBhvr>
                                      <p:tavLst>
                                        <p:tav tm="0">
                                          <p:val>
                                            <p:fltVal val="0"/>
                                          </p:val>
                                        </p:tav>
                                        <p:tav tm="100000">
                                          <p:val>
                                            <p:strVal val="#ppt_w"/>
                                          </p:val>
                                        </p:tav>
                                      </p:tavLst>
                                    </p:anim>
                                    <p:anim calcmode="lin" valueType="num">
                                      <p:cBhvr>
                                        <p:cTn id="64" dur="500" fill="hold"/>
                                        <p:tgtEl>
                                          <p:spTgt spid="23"/>
                                        </p:tgtEl>
                                        <p:attrNameLst>
                                          <p:attrName>ppt_h</p:attrName>
                                        </p:attrNameLst>
                                      </p:cBhvr>
                                      <p:tavLst>
                                        <p:tav tm="0">
                                          <p:val>
                                            <p:fltVal val="0"/>
                                          </p:val>
                                        </p:tav>
                                        <p:tav tm="100000">
                                          <p:val>
                                            <p:strVal val="#ppt_h"/>
                                          </p:val>
                                        </p:tav>
                                      </p:tavLst>
                                    </p:anim>
                                    <p:animEffect transition="in" filter="fade">
                                      <p:cBhvr>
                                        <p:cTn id="65" dur="500"/>
                                        <p:tgtEl>
                                          <p:spTgt spid="23"/>
                                        </p:tgtEl>
                                      </p:cBhvr>
                                    </p:animEffect>
                                  </p:childTnLst>
                                </p:cTn>
                              </p:par>
                            </p:childTnLst>
                          </p:cTn>
                        </p:par>
                      </p:childTnLst>
                    </p:cTn>
                  </p:par>
                  <p:par>
                    <p:cTn id="66" fill="hold">
                      <p:stCondLst>
                        <p:cond delay="indefinite"/>
                      </p:stCondLst>
                      <p:childTnLst>
                        <p:par>
                          <p:cTn id="67" fill="hold">
                            <p:stCondLst>
                              <p:cond delay="0"/>
                            </p:stCondLst>
                            <p:childTnLst>
                              <p:par>
                                <p:cTn id="68" presetID="26" presetClass="entr" presetSubtype="0" fill="hold" nodeType="clickEffect">
                                  <p:stCondLst>
                                    <p:cond delay="0"/>
                                  </p:stCondLst>
                                  <p:childTnLst>
                                    <p:set>
                                      <p:cBhvr>
                                        <p:cTn id="69" dur="1" fill="hold">
                                          <p:stCondLst>
                                            <p:cond delay="0"/>
                                          </p:stCondLst>
                                        </p:cTn>
                                        <p:tgtEl>
                                          <p:spTgt spid="3"/>
                                        </p:tgtEl>
                                        <p:attrNameLst>
                                          <p:attrName>style.visibility</p:attrName>
                                        </p:attrNameLst>
                                      </p:cBhvr>
                                      <p:to>
                                        <p:strVal val="visible"/>
                                      </p:to>
                                    </p:set>
                                    <p:animEffect transition="in" filter="wipe(down)">
                                      <p:cBhvr>
                                        <p:cTn id="70" dur="580">
                                          <p:stCondLst>
                                            <p:cond delay="0"/>
                                          </p:stCondLst>
                                        </p:cTn>
                                        <p:tgtEl>
                                          <p:spTgt spid="3"/>
                                        </p:tgtEl>
                                      </p:cBhvr>
                                    </p:animEffect>
                                    <p:anim calcmode="lin" valueType="num">
                                      <p:cBhvr>
                                        <p:cTn id="7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7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7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7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7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76" dur="26">
                                          <p:stCondLst>
                                            <p:cond delay="650"/>
                                          </p:stCondLst>
                                        </p:cTn>
                                        <p:tgtEl>
                                          <p:spTgt spid="3"/>
                                        </p:tgtEl>
                                      </p:cBhvr>
                                      <p:to x="100000" y="60000"/>
                                    </p:animScale>
                                    <p:animScale>
                                      <p:cBhvr>
                                        <p:cTn id="77" dur="166" decel="50000">
                                          <p:stCondLst>
                                            <p:cond delay="676"/>
                                          </p:stCondLst>
                                        </p:cTn>
                                        <p:tgtEl>
                                          <p:spTgt spid="3"/>
                                        </p:tgtEl>
                                      </p:cBhvr>
                                      <p:to x="100000" y="100000"/>
                                    </p:animScale>
                                    <p:animScale>
                                      <p:cBhvr>
                                        <p:cTn id="78" dur="26">
                                          <p:stCondLst>
                                            <p:cond delay="1312"/>
                                          </p:stCondLst>
                                        </p:cTn>
                                        <p:tgtEl>
                                          <p:spTgt spid="3"/>
                                        </p:tgtEl>
                                      </p:cBhvr>
                                      <p:to x="100000" y="80000"/>
                                    </p:animScale>
                                    <p:animScale>
                                      <p:cBhvr>
                                        <p:cTn id="79" dur="166" decel="50000">
                                          <p:stCondLst>
                                            <p:cond delay="1338"/>
                                          </p:stCondLst>
                                        </p:cTn>
                                        <p:tgtEl>
                                          <p:spTgt spid="3"/>
                                        </p:tgtEl>
                                      </p:cBhvr>
                                      <p:to x="100000" y="100000"/>
                                    </p:animScale>
                                    <p:animScale>
                                      <p:cBhvr>
                                        <p:cTn id="80" dur="26">
                                          <p:stCondLst>
                                            <p:cond delay="1642"/>
                                          </p:stCondLst>
                                        </p:cTn>
                                        <p:tgtEl>
                                          <p:spTgt spid="3"/>
                                        </p:tgtEl>
                                      </p:cBhvr>
                                      <p:to x="100000" y="90000"/>
                                    </p:animScale>
                                    <p:animScale>
                                      <p:cBhvr>
                                        <p:cTn id="81" dur="166" decel="50000">
                                          <p:stCondLst>
                                            <p:cond delay="1668"/>
                                          </p:stCondLst>
                                        </p:cTn>
                                        <p:tgtEl>
                                          <p:spTgt spid="3"/>
                                        </p:tgtEl>
                                      </p:cBhvr>
                                      <p:to x="100000" y="100000"/>
                                    </p:animScale>
                                    <p:animScale>
                                      <p:cBhvr>
                                        <p:cTn id="82" dur="26">
                                          <p:stCondLst>
                                            <p:cond delay="1808"/>
                                          </p:stCondLst>
                                        </p:cTn>
                                        <p:tgtEl>
                                          <p:spTgt spid="3"/>
                                        </p:tgtEl>
                                      </p:cBhvr>
                                      <p:to x="100000" y="95000"/>
                                    </p:animScale>
                                    <p:animScale>
                                      <p:cBhvr>
                                        <p:cTn id="83" dur="166" decel="50000">
                                          <p:stCondLst>
                                            <p:cond delay="1834"/>
                                          </p:stCondLst>
                                        </p:cTn>
                                        <p:tgtEl>
                                          <p:spTgt spid="3"/>
                                        </p:tgtEl>
                                      </p:cBhvr>
                                      <p:to x="100000" y="100000"/>
                                    </p:animScale>
                                  </p:childTnLst>
                                </p:cTn>
                              </p:par>
                            </p:childTnLst>
                          </p:cTn>
                        </p:par>
                      </p:childTnLst>
                    </p:cTn>
                  </p:par>
                  <p:par>
                    <p:cTn id="84" fill="hold">
                      <p:stCondLst>
                        <p:cond delay="indefinite"/>
                      </p:stCondLst>
                      <p:childTnLst>
                        <p:par>
                          <p:cTn id="85" fill="hold">
                            <p:stCondLst>
                              <p:cond delay="0"/>
                            </p:stCondLst>
                            <p:childTnLst>
                              <p:par>
                                <p:cTn id="86" presetID="53" presetClass="exit" presetSubtype="32" fill="hold" grpId="1" nodeType="clickEffect">
                                  <p:stCondLst>
                                    <p:cond delay="0"/>
                                  </p:stCondLst>
                                  <p:childTnLst>
                                    <p:anim calcmode="lin" valueType="num">
                                      <p:cBhvr>
                                        <p:cTn id="87" dur="500"/>
                                        <p:tgtEl>
                                          <p:spTgt spid="19"/>
                                        </p:tgtEl>
                                        <p:attrNameLst>
                                          <p:attrName>ppt_w</p:attrName>
                                        </p:attrNameLst>
                                      </p:cBhvr>
                                      <p:tavLst>
                                        <p:tav tm="0">
                                          <p:val>
                                            <p:strVal val="ppt_w"/>
                                          </p:val>
                                        </p:tav>
                                        <p:tav tm="100000">
                                          <p:val>
                                            <p:fltVal val="0"/>
                                          </p:val>
                                        </p:tav>
                                      </p:tavLst>
                                    </p:anim>
                                    <p:anim calcmode="lin" valueType="num">
                                      <p:cBhvr>
                                        <p:cTn id="88" dur="500"/>
                                        <p:tgtEl>
                                          <p:spTgt spid="19"/>
                                        </p:tgtEl>
                                        <p:attrNameLst>
                                          <p:attrName>ppt_h</p:attrName>
                                        </p:attrNameLst>
                                      </p:cBhvr>
                                      <p:tavLst>
                                        <p:tav tm="0">
                                          <p:val>
                                            <p:strVal val="ppt_h"/>
                                          </p:val>
                                        </p:tav>
                                        <p:tav tm="100000">
                                          <p:val>
                                            <p:fltVal val="0"/>
                                          </p:val>
                                        </p:tav>
                                      </p:tavLst>
                                    </p:anim>
                                    <p:animEffect transition="out" filter="fade">
                                      <p:cBhvr>
                                        <p:cTn id="89" dur="500"/>
                                        <p:tgtEl>
                                          <p:spTgt spid="19"/>
                                        </p:tgtEl>
                                      </p:cBhvr>
                                    </p:animEffect>
                                    <p:set>
                                      <p:cBhvr>
                                        <p:cTn id="90" dur="1" fill="hold">
                                          <p:stCondLst>
                                            <p:cond delay="499"/>
                                          </p:stCondLst>
                                        </p:cTn>
                                        <p:tgtEl>
                                          <p:spTgt spid="19"/>
                                        </p:tgtEl>
                                        <p:attrNameLst>
                                          <p:attrName>style.visibility</p:attrName>
                                        </p:attrNameLst>
                                      </p:cBhvr>
                                      <p:to>
                                        <p:strVal val="hidden"/>
                                      </p:to>
                                    </p:set>
                                  </p:childTnLst>
                                </p:cTn>
                              </p:par>
                              <p:par>
                                <p:cTn id="91" presetID="53" presetClass="exit" presetSubtype="32" fill="hold" grpId="1" nodeType="withEffect">
                                  <p:stCondLst>
                                    <p:cond delay="0"/>
                                  </p:stCondLst>
                                  <p:childTnLst>
                                    <p:anim calcmode="lin" valueType="num">
                                      <p:cBhvr>
                                        <p:cTn id="92" dur="500"/>
                                        <p:tgtEl>
                                          <p:spTgt spid="22"/>
                                        </p:tgtEl>
                                        <p:attrNameLst>
                                          <p:attrName>ppt_w</p:attrName>
                                        </p:attrNameLst>
                                      </p:cBhvr>
                                      <p:tavLst>
                                        <p:tav tm="0">
                                          <p:val>
                                            <p:strVal val="ppt_w"/>
                                          </p:val>
                                        </p:tav>
                                        <p:tav tm="100000">
                                          <p:val>
                                            <p:fltVal val="0"/>
                                          </p:val>
                                        </p:tav>
                                      </p:tavLst>
                                    </p:anim>
                                    <p:anim calcmode="lin" valueType="num">
                                      <p:cBhvr>
                                        <p:cTn id="93" dur="500"/>
                                        <p:tgtEl>
                                          <p:spTgt spid="22"/>
                                        </p:tgtEl>
                                        <p:attrNameLst>
                                          <p:attrName>ppt_h</p:attrName>
                                        </p:attrNameLst>
                                      </p:cBhvr>
                                      <p:tavLst>
                                        <p:tav tm="0">
                                          <p:val>
                                            <p:strVal val="ppt_h"/>
                                          </p:val>
                                        </p:tav>
                                        <p:tav tm="100000">
                                          <p:val>
                                            <p:fltVal val="0"/>
                                          </p:val>
                                        </p:tav>
                                      </p:tavLst>
                                    </p:anim>
                                    <p:animEffect transition="out" filter="fade">
                                      <p:cBhvr>
                                        <p:cTn id="94" dur="500"/>
                                        <p:tgtEl>
                                          <p:spTgt spid="22"/>
                                        </p:tgtEl>
                                      </p:cBhvr>
                                    </p:animEffect>
                                    <p:set>
                                      <p:cBhvr>
                                        <p:cTn id="95" dur="1" fill="hold">
                                          <p:stCondLst>
                                            <p:cond delay="499"/>
                                          </p:stCondLst>
                                        </p:cTn>
                                        <p:tgtEl>
                                          <p:spTgt spid="22"/>
                                        </p:tgtEl>
                                        <p:attrNameLst>
                                          <p:attrName>style.visibility</p:attrName>
                                        </p:attrNameLst>
                                      </p:cBhvr>
                                      <p:to>
                                        <p:strVal val="hidden"/>
                                      </p:to>
                                    </p:set>
                                  </p:childTnLst>
                                </p:cTn>
                              </p:par>
                              <p:par>
                                <p:cTn id="96" presetID="53" presetClass="exit" presetSubtype="32" fill="hold" grpId="1" nodeType="withEffect">
                                  <p:stCondLst>
                                    <p:cond delay="0"/>
                                  </p:stCondLst>
                                  <p:childTnLst>
                                    <p:anim calcmode="lin" valueType="num">
                                      <p:cBhvr>
                                        <p:cTn id="97" dur="500"/>
                                        <p:tgtEl>
                                          <p:spTgt spid="20"/>
                                        </p:tgtEl>
                                        <p:attrNameLst>
                                          <p:attrName>ppt_w</p:attrName>
                                        </p:attrNameLst>
                                      </p:cBhvr>
                                      <p:tavLst>
                                        <p:tav tm="0">
                                          <p:val>
                                            <p:strVal val="ppt_w"/>
                                          </p:val>
                                        </p:tav>
                                        <p:tav tm="100000">
                                          <p:val>
                                            <p:fltVal val="0"/>
                                          </p:val>
                                        </p:tav>
                                      </p:tavLst>
                                    </p:anim>
                                    <p:anim calcmode="lin" valueType="num">
                                      <p:cBhvr>
                                        <p:cTn id="98" dur="500"/>
                                        <p:tgtEl>
                                          <p:spTgt spid="20"/>
                                        </p:tgtEl>
                                        <p:attrNameLst>
                                          <p:attrName>ppt_h</p:attrName>
                                        </p:attrNameLst>
                                      </p:cBhvr>
                                      <p:tavLst>
                                        <p:tav tm="0">
                                          <p:val>
                                            <p:strVal val="ppt_h"/>
                                          </p:val>
                                        </p:tav>
                                        <p:tav tm="100000">
                                          <p:val>
                                            <p:fltVal val="0"/>
                                          </p:val>
                                        </p:tav>
                                      </p:tavLst>
                                    </p:anim>
                                    <p:animEffect transition="out" filter="fade">
                                      <p:cBhvr>
                                        <p:cTn id="99" dur="500"/>
                                        <p:tgtEl>
                                          <p:spTgt spid="20"/>
                                        </p:tgtEl>
                                      </p:cBhvr>
                                    </p:animEffect>
                                    <p:set>
                                      <p:cBhvr>
                                        <p:cTn id="100" dur="1" fill="hold">
                                          <p:stCondLst>
                                            <p:cond delay="499"/>
                                          </p:stCondLst>
                                        </p:cTn>
                                        <p:tgtEl>
                                          <p:spTgt spid="20"/>
                                        </p:tgtEl>
                                        <p:attrNameLst>
                                          <p:attrName>style.visibility</p:attrName>
                                        </p:attrNameLst>
                                      </p:cBhvr>
                                      <p:to>
                                        <p:strVal val="hidden"/>
                                      </p:to>
                                    </p:set>
                                  </p:childTnLst>
                                </p:cTn>
                              </p:par>
                              <p:par>
                                <p:cTn id="101" presetID="53" presetClass="exit" presetSubtype="32" fill="hold" grpId="1" nodeType="withEffect">
                                  <p:stCondLst>
                                    <p:cond delay="0"/>
                                  </p:stCondLst>
                                  <p:childTnLst>
                                    <p:anim calcmode="lin" valueType="num">
                                      <p:cBhvr>
                                        <p:cTn id="102" dur="500"/>
                                        <p:tgtEl>
                                          <p:spTgt spid="23"/>
                                        </p:tgtEl>
                                        <p:attrNameLst>
                                          <p:attrName>ppt_w</p:attrName>
                                        </p:attrNameLst>
                                      </p:cBhvr>
                                      <p:tavLst>
                                        <p:tav tm="0">
                                          <p:val>
                                            <p:strVal val="ppt_w"/>
                                          </p:val>
                                        </p:tav>
                                        <p:tav tm="100000">
                                          <p:val>
                                            <p:fltVal val="0"/>
                                          </p:val>
                                        </p:tav>
                                      </p:tavLst>
                                    </p:anim>
                                    <p:anim calcmode="lin" valueType="num">
                                      <p:cBhvr>
                                        <p:cTn id="103" dur="500"/>
                                        <p:tgtEl>
                                          <p:spTgt spid="23"/>
                                        </p:tgtEl>
                                        <p:attrNameLst>
                                          <p:attrName>ppt_h</p:attrName>
                                        </p:attrNameLst>
                                      </p:cBhvr>
                                      <p:tavLst>
                                        <p:tav tm="0">
                                          <p:val>
                                            <p:strVal val="ppt_h"/>
                                          </p:val>
                                        </p:tav>
                                        <p:tav tm="100000">
                                          <p:val>
                                            <p:fltVal val="0"/>
                                          </p:val>
                                        </p:tav>
                                      </p:tavLst>
                                    </p:anim>
                                    <p:animEffect transition="out" filter="fade">
                                      <p:cBhvr>
                                        <p:cTn id="104" dur="500"/>
                                        <p:tgtEl>
                                          <p:spTgt spid="23"/>
                                        </p:tgtEl>
                                      </p:cBhvr>
                                    </p:animEffect>
                                    <p:set>
                                      <p:cBhvr>
                                        <p:cTn id="105" dur="1" fill="hold">
                                          <p:stCondLst>
                                            <p:cond delay="499"/>
                                          </p:stCondLst>
                                        </p:cTn>
                                        <p:tgtEl>
                                          <p:spTgt spid="23"/>
                                        </p:tgtEl>
                                        <p:attrNameLst>
                                          <p:attrName>style.visibility</p:attrName>
                                        </p:attrNameLst>
                                      </p:cBhvr>
                                      <p:to>
                                        <p:strVal val="hidden"/>
                                      </p:to>
                                    </p:set>
                                  </p:childTnLst>
                                </p:cTn>
                              </p:par>
                              <p:par>
                                <p:cTn id="106" presetID="2" presetClass="exit" presetSubtype="4" fill="hold" nodeType="withEffect">
                                  <p:stCondLst>
                                    <p:cond delay="0"/>
                                  </p:stCondLst>
                                  <p:childTnLst>
                                    <p:anim calcmode="lin" valueType="num">
                                      <p:cBhvr additive="base">
                                        <p:cTn id="107" dur="500"/>
                                        <p:tgtEl>
                                          <p:spTgt spid="3"/>
                                        </p:tgtEl>
                                        <p:attrNameLst>
                                          <p:attrName>ppt_x</p:attrName>
                                        </p:attrNameLst>
                                      </p:cBhvr>
                                      <p:tavLst>
                                        <p:tav tm="0">
                                          <p:val>
                                            <p:strVal val="ppt_x"/>
                                          </p:val>
                                        </p:tav>
                                        <p:tav tm="100000">
                                          <p:val>
                                            <p:strVal val="ppt_x"/>
                                          </p:val>
                                        </p:tav>
                                      </p:tavLst>
                                    </p:anim>
                                    <p:anim calcmode="lin" valueType="num">
                                      <p:cBhvr additive="base">
                                        <p:cTn id="108" dur="500"/>
                                        <p:tgtEl>
                                          <p:spTgt spid="3"/>
                                        </p:tgtEl>
                                        <p:attrNameLst>
                                          <p:attrName>ppt_y</p:attrName>
                                        </p:attrNameLst>
                                      </p:cBhvr>
                                      <p:tavLst>
                                        <p:tav tm="0">
                                          <p:val>
                                            <p:strVal val="ppt_y"/>
                                          </p:val>
                                        </p:tav>
                                        <p:tav tm="100000">
                                          <p:val>
                                            <p:strVal val="1+ppt_h/2"/>
                                          </p:val>
                                        </p:tav>
                                      </p:tavLst>
                                    </p:anim>
                                    <p:set>
                                      <p:cBhvr>
                                        <p:cTn id="109" dur="1" fill="hold">
                                          <p:stCondLst>
                                            <p:cond delay="499"/>
                                          </p:stCondLst>
                                        </p:cTn>
                                        <p:tgtEl>
                                          <p:spTgt spid="3"/>
                                        </p:tgtEl>
                                        <p:attrNameLst>
                                          <p:attrName>style.visibility</p:attrName>
                                        </p:attrNameLst>
                                      </p:cBhvr>
                                      <p:to>
                                        <p:strVal val="hidden"/>
                                      </p:to>
                                    </p:set>
                                  </p:childTnLst>
                                </p:cTn>
                              </p:par>
                            </p:childTnLst>
                          </p:cTn>
                        </p:par>
                      </p:childTnLst>
                    </p:cTn>
                  </p:par>
                  <p:par>
                    <p:cTn id="110" fill="hold">
                      <p:stCondLst>
                        <p:cond delay="indefinite"/>
                      </p:stCondLst>
                      <p:childTnLst>
                        <p:par>
                          <p:cTn id="111" fill="hold">
                            <p:stCondLst>
                              <p:cond delay="0"/>
                            </p:stCondLst>
                            <p:childTnLst>
                              <p:par>
                                <p:cTn id="112" presetID="42" presetClass="entr" presetSubtype="0" fill="hold" grpId="0" nodeType="clickEffect">
                                  <p:stCondLst>
                                    <p:cond delay="0"/>
                                  </p:stCondLst>
                                  <p:childTnLst>
                                    <p:set>
                                      <p:cBhvr>
                                        <p:cTn id="113" dur="1" fill="hold">
                                          <p:stCondLst>
                                            <p:cond delay="0"/>
                                          </p:stCondLst>
                                        </p:cTn>
                                        <p:tgtEl>
                                          <p:spTgt spid="37"/>
                                        </p:tgtEl>
                                        <p:attrNameLst>
                                          <p:attrName>style.visibility</p:attrName>
                                        </p:attrNameLst>
                                      </p:cBhvr>
                                      <p:to>
                                        <p:strVal val="visible"/>
                                      </p:to>
                                    </p:set>
                                    <p:animEffect transition="in" filter="fade">
                                      <p:cBhvr>
                                        <p:cTn id="114" dur="1000"/>
                                        <p:tgtEl>
                                          <p:spTgt spid="37"/>
                                        </p:tgtEl>
                                      </p:cBhvr>
                                    </p:animEffect>
                                    <p:anim calcmode="lin" valueType="num">
                                      <p:cBhvr>
                                        <p:cTn id="115" dur="1000" fill="hold"/>
                                        <p:tgtEl>
                                          <p:spTgt spid="37"/>
                                        </p:tgtEl>
                                        <p:attrNameLst>
                                          <p:attrName>ppt_x</p:attrName>
                                        </p:attrNameLst>
                                      </p:cBhvr>
                                      <p:tavLst>
                                        <p:tav tm="0">
                                          <p:val>
                                            <p:strVal val="#ppt_x"/>
                                          </p:val>
                                        </p:tav>
                                        <p:tav tm="100000">
                                          <p:val>
                                            <p:strVal val="#ppt_x"/>
                                          </p:val>
                                        </p:tav>
                                      </p:tavLst>
                                    </p:anim>
                                    <p:anim calcmode="lin" valueType="num">
                                      <p:cBhvr>
                                        <p:cTn id="116"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117" fill="hold">
                      <p:stCondLst>
                        <p:cond delay="indefinite"/>
                      </p:stCondLst>
                      <p:childTnLst>
                        <p:par>
                          <p:cTn id="118" fill="hold" nodeType="withGroup">
                            <p:stCondLst>
                              <p:cond delay="0"/>
                            </p:stCondLst>
                            <p:childTnLst>
                              <p:par>
                                <p:cTn id="119" presetID="42" presetClass="entr" presetSubtype="0" fill="hold" grpId="0" nodeType="clickEffect">
                                  <p:stCondLst>
                                    <p:cond delay="0"/>
                                  </p:stCondLst>
                                  <p:childTnLst>
                                    <p:set>
                                      <p:cBhvr>
                                        <p:cTn id="120" dur="1" fill="hold">
                                          <p:stCondLst>
                                            <p:cond delay="0"/>
                                          </p:stCondLst>
                                        </p:cTn>
                                        <p:tgtEl>
                                          <p:spTgt spid="53"/>
                                        </p:tgtEl>
                                        <p:attrNameLst>
                                          <p:attrName>style.visibility</p:attrName>
                                        </p:attrNameLst>
                                      </p:cBhvr>
                                      <p:to>
                                        <p:strVal val="visible"/>
                                      </p:to>
                                    </p:set>
                                    <p:animEffect transition="in" filter="fade">
                                      <p:cBhvr>
                                        <p:cTn id="121" dur="1000"/>
                                        <p:tgtEl>
                                          <p:spTgt spid="53"/>
                                        </p:tgtEl>
                                      </p:cBhvr>
                                    </p:animEffect>
                                    <p:anim calcmode="lin" valueType="num">
                                      <p:cBhvr>
                                        <p:cTn id="122" dur="1000" fill="hold"/>
                                        <p:tgtEl>
                                          <p:spTgt spid="53"/>
                                        </p:tgtEl>
                                        <p:attrNameLst>
                                          <p:attrName>ppt_x</p:attrName>
                                        </p:attrNameLst>
                                      </p:cBhvr>
                                      <p:tavLst>
                                        <p:tav tm="0">
                                          <p:val>
                                            <p:strVal val="#ppt_x"/>
                                          </p:val>
                                        </p:tav>
                                        <p:tav tm="100000">
                                          <p:val>
                                            <p:strVal val="#ppt_x"/>
                                          </p:val>
                                        </p:tav>
                                      </p:tavLst>
                                    </p:anim>
                                    <p:anim calcmode="lin" valueType="num">
                                      <p:cBhvr>
                                        <p:cTn id="123"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24" fill="hold">
                      <p:stCondLst>
                        <p:cond delay="indefinite"/>
                      </p:stCondLst>
                      <p:childTnLst>
                        <p:par>
                          <p:cTn id="125" fill="hold">
                            <p:stCondLst>
                              <p:cond delay="0"/>
                            </p:stCondLst>
                            <p:childTnLst>
                              <p:par>
                                <p:cTn id="126" presetID="53" presetClass="entr" presetSubtype="16" fill="hold" grpId="0" nodeType="clickEffect">
                                  <p:stCondLst>
                                    <p:cond delay="0"/>
                                  </p:stCondLst>
                                  <p:childTnLst>
                                    <p:set>
                                      <p:cBhvr>
                                        <p:cTn id="127" dur="1" fill="hold">
                                          <p:stCondLst>
                                            <p:cond delay="0"/>
                                          </p:stCondLst>
                                        </p:cTn>
                                        <p:tgtEl>
                                          <p:spTgt spid="50"/>
                                        </p:tgtEl>
                                        <p:attrNameLst>
                                          <p:attrName>style.visibility</p:attrName>
                                        </p:attrNameLst>
                                      </p:cBhvr>
                                      <p:to>
                                        <p:strVal val="visible"/>
                                      </p:to>
                                    </p:set>
                                    <p:anim calcmode="lin" valueType="num">
                                      <p:cBhvr>
                                        <p:cTn id="128" dur="500" fill="hold"/>
                                        <p:tgtEl>
                                          <p:spTgt spid="50"/>
                                        </p:tgtEl>
                                        <p:attrNameLst>
                                          <p:attrName>ppt_w</p:attrName>
                                        </p:attrNameLst>
                                      </p:cBhvr>
                                      <p:tavLst>
                                        <p:tav tm="0">
                                          <p:val>
                                            <p:fltVal val="0"/>
                                          </p:val>
                                        </p:tav>
                                        <p:tav tm="100000">
                                          <p:val>
                                            <p:strVal val="#ppt_w"/>
                                          </p:val>
                                        </p:tav>
                                      </p:tavLst>
                                    </p:anim>
                                    <p:anim calcmode="lin" valueType="num">
                                      <p:cBhvr>
                                        <p:cTn id="129" dur="500" fill="hold"/>
                                        <p:tgtEl>
                                          <p:spTgt spid="50"/>
                                        </p:tgtEl>
                                        <p:attrNameLst>
                                          <p:attrName>ppt_h</p:attrName>
                                        </p:attrNameLst>
                                      </p:cBhvr>
                                      <p:tavLst>
                                        <p:tav tm="0">
                                          <p:val>
                                            <p:fltVal val="0"/>
                                          </p:val>
                                        </p:tav>
                                        <p:tav tm="100000">
                                          <p:val>
                                            <p:strVal val="#ppt_h"/>
                                          </p:val>
                                        </p:tav>
                                      </p:tavLst>
                                    </p:anim>
                                    <p:animEffect transition="in" filter="fade">
                                      <p:cBhvr>
                                        <p:cTn id="130" dur="500"/>
                                        <p:tgtEl>
                                          <p:spTgt spid="50"/>
                                        </p:tgtEl>
                                      </p:cBhvr>
                                    </p:animEffect>
                                  </p:childTnLst>
                                </p:cTn>
                              </p:par>
                            </p:childTnLst>
                          </p:cTn>
                        </p:par>
                      </p:childTnLst>
                    </p:cTn>
                  </p:par>
                  <p:par>
                    <p:cTn id="131" fill="hold" nodeType="clickPar">
                      <p:stCondLst>
                        <p:cond delay="indefinite"/>
                      </p:stCondLst>
                      <p:childTnLst>
                        <p:par>
                          <p:cTn id="132" fill="hold" nodeType="withGroup">
                            <p:stCondLst>
                              <p:cond delay="0"/>
                            </p:stCondLst>
                            <p:childTnLst>
                              <p:par>
                                <p:cTn id="133" presetID="53" presetClass="entr" presetSubtype="16" fill="hold" grpId="0" nodeType="clickEffect">
                                  <p:stCondLst>
                                    <p:cond delay="0"/>
                                  </p:stCondLst>
                                  <p:childTnLst>
                                    <p:set>
                                      <p:cBhvr>
                                        <p:cTn id="134" dur="1" fill="hold">
                                          <p:stCondLst>
                                            <p:cond delay="0"/>
                                          </p:stCondLst>
                                        </p:cTn>
                                        <p:tgtEl>
                                          <p:spTgt spid="55"/>
                                        </p:tgtEl>
                                        <p:attrNameLst>
                                          <p:attrName>style.visibility</p:attrName>
                                        </p:attrNameLst>
                                      </p:cBhvr>
                                      <p:to>
                                        <p:strVal val="visible"/>
                                      </p:to>
                                    </p:set>
                                    <p:anim calcmode="lin" valueType="num">
                                      <p:cBhvr>
                                        <p:cTn id="135" dur="500" fill="hold"/>
                                        <p:tgtEl>
                                          <p:spTgt spid="55"/>
                                        </p:tgtEl>
                                        <p:attrNameLst>
                                          <p:attrName>ppt_w</p:attrName>
                                        </p:attrNameLst>
                                      </p:cBhvr>
                                      <p:tavLst>
                                        <p:tav tm="0">
                                          <p:val>
                                            <p:fltVal val="0"/>
                                          </p:val>
                                        </p:tav>
                                        <p:tav tm="100000">
                                          <p:val>
                                            <p:strVal val="#ppt_w"/>
                                          </p:val>
                                        </p:tav>
                                      </p:tavLst>
                                    </p:anim>
                                    <p:anim calcmode="lin" valueType="num">
                                      <p:cBhvr>
                                        <p:cTn id="136" dur="500" fill="hold"/>
                                        <p:tgtEl>
                                          <p:spTgt spid="55"/>
                                        </p:tgtEl>
                                        <p:attrNameLst>
                                          <p:attrName>ppt_h</p:attrName>
                                        </p:attrNameLst>
                                      </p:cBhvr>
                                      <p:tavLst>
                                        <p:tav tm="0">
                                          <p:val>
                                            <p:fltVal val="0"/>
                                          </p:val>
                                        </p:tav>
                                        <p:tav tm="100000">
                                          <p:val>
                                            <p:strVal val="#ppt_h"/>
                                          </p:val>
                                        </p:tav>
                                      </p:tavLst>
                                    </p:anim>
                                    <p:animEffect transition="in" filter="fade">
                                      <p:cBhvr>
                                        <p:cTn id="137" dur="500"/>
                                        <p:tgtEl>
                                          <p:spTgt spid="55"/>
                                        </p:tgtEl>
                                      </p:cBhvr>
                                    </p:animEffect>
                                  </p:childTnLst>
                                </p:cTn>
                              </p:par>
                            </p:childTnLst>
                          </p:cTn>
                        </p:par>
                      </p:childTnLst>
                    </p:cTn>
                  </p:par>
                  <p:par>
                    <p:cTn id="138" fill="hold" nodeType="clickPar">
                      <p:stCondLst>
                        <p:cond delay="indefinite"/>
                      </p:stCondLst>
                      <p:childTnLst>
                        <p:par>
                          <p:cTn id="139" fill="hold" nodeType="withGroup">
                            <p:stCondLst>
                              <p:cond delay="0"/>
                            </p:stCondLst>
                            <p:childTnLst>
                              <p:par>
                                <p:cTn id="140" presetID="22" presetClass="entr" presetSubtype="4" fill="hold" grpId="0" nodeType="clickEffect">
                                  <p:stCondLst>
                                    <p:cond delay="0"/>
                                  </p:stCondLst>
                                  <p:childTnLst>
                                    <p:set>
                                      <p:cBhvr>
                                        <p:cTn id="141" dur="1" fill="hold">
                                          <p:stCondLst>
                                            <p:cond delay="0"/>
                                          </p:stCondLst>
                                        </p:cTn>
                                        <p:tgtEl>
                                          <p:spTgt spid="2"/>
                                        </p:tgtEl>
                                        <p:attrNameLst>
                                          <p:attrName>style.visibility</p:attrName>
                                        </p:attrNameLst>
                                      </p:cBhvr>
                                      <p:to>
                                        <p:strVal val="visible"/>
                                      </p:to>
                                    </p:set>
                                    <p:animEffect transition="in" filter="wipe(down)">
                                      <p:cBhvr>
                                        <p:cTn id="142" dur="500"/>
                                        <p:tgtEl>
                                          <p:spTgt spid="2"/>
                                        </p:tgtEl>
                                      </p:cBhvr>
                                    </p:animEffect>
                                  </p:childTnLst>
                                </p:cTn>
                              </p:par>
                              <p:par>
                                <p:cTn id="143" presetID="22" presetClass="entr" presetSubtype="4" fill="hold" grpId="0" nodeType="withEffect">
                                  <p:stCondLst>
                                    <p:cond delay="0"/>
                                  </p:stCondLst>
                                  <p:childTnLst>
                                    <p:set>
                                      <p:cBhvr>
                                        <p:cTn id="144" dur="1" fill="hold">
                                          <p:stCondLst>
                                            <p:cond delay="0"/>
                                          </p:stCondLst>
                                        </p:cTn>
                                        <p:tgtEl>
                                          <p:spTgt spid="17"/>
                                        </p:tgtEl>
                                        <p:attrNameLst>
                                          <p:attrName>style.visibility</p:attrName>
                                        </p:attrNameLst>
                                      </p:cBhvr>
                                      <p:to>
                                        <p:strVal val="visible"/>
                                      </p:to>
                                    </p:set>
                                    <p:animEffect transition="in" filter="wipe(down)">
                                      <p:cBhvr>
                                        <p:cTn id="145" dur="500"/>
                                        <p:tgtEl>
                                          <p:spTgt spid="17"/>
                                        </p:tgtEl>
                                      </p:cBhvr>
                                    </p:animEffect>
                                  </p:childTnLst>
                                </p:cTn>
                              </p:par>
                            </p:childTnLst>
                          </p:cTn>
                        </p:par>
                      </p:childTnLst>
                    </p:cTn>
                  </p:par>
                  <p:par>
                    <p:cTn id="146" fill="hold" nodeType="clickPar">
                      <p:stCondLst>
                        <p:cond delay="indefinite"/>
                      </p:stCondLst>
                      <p:childTnLst>
                        <p:par>
                          <p:cTn id="147" fill="hold" nodeType="withGroup">
                            <p:stCondLst>
                              <p:cond delay="0"/>
                            </p:stCondLst>
                            <p:childTnLst>
                              <p:par>
                                <p:cTn id="148" presetID="2" presetClass="entr" presetSubtype="4" fill="hold" nodeType="clickEffect">
                                  <p:stCondLst>
                                    <p:cond delay="0"/>
                                  </p:stCondLst>
                                  <p:childTnLst>
                                    <p:set>
                                      <p:cBhvr>
                                        <p:cTn id="149" dur="1" fill="hold">
                                          <p:stCondLst>
                                            <p:cond delay="0"/>
                                          </p:stCondLst>
                                        </p:cTn>
                                        <p:tgtEl>
                                          <p:spTgt spid="33"/>
                                        </p:tgtEl>
                                        <p:attrNameLst>
                                          <p:attrName>style.visibility</p:attrName>
                                        </p:attrNameLst>
                                      </p:cBhvr>
                                      <p:to>
                                        <p:strVal val="visible"/>
                                      </p:to>
                                    </p:set>
                                    <p:anim calcmode="lin" valueType="num">
                                      <p:cBhvr additive="base">
                                        <p:cTn id="150" dur="500" fill="hold"/>
                                        <p:tgtEl>
                                          <p:spTgt spid="33"/>
                                        </p:tgtEl>
                                        <p:attrNameLst>
                                          <p:attrName>ppt_x</p:attrName>
                                        </p:attrNameLst>
                                      </p:cBhvr>
                                      <p:tavLst>
                                        <p:tav tm="0">
                                          <p:val>
                                            <p:strVal val="#ppt_x"/>
                                          </p:val>
                                        </p:tav>
                                        <p:tav tm="100000">
                                          <p:val>
                                            <p:strVal val="#ppt_x"/>
                                          </p:val>
                                        </p:tav>
                                      </p:tavLst>
                                    </p:anim>
                                    <p:anim calcmode="lin" valueType="num">
                                      <p:cBhvr additive="base">
                                        <p:cTn id="151"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52" fill="hold" nodeType="clickPar">
                      <p:stCondLst>
                        <p:cond delay="indefinite"/>
                      </p:stCondLst>
                      <p:childTnLst>
                        <p:par>
                          <p:cTn id="153" fill="hold" nodeType="withGroup">
                            <p:stCondLst>
                              <p:cond delay="0"/>
                            </p:stCondLst>
                            <p:childTnLst>
                              <p:par>
                                <p:cTn id="154" presetID="2" presetClass="entr" presetSubtype="4" fill="hold" nodeType="clickEffect">
                                  <p:stCondLst>
                                    <p:cond delay="0"/>
                                  </p:stCondLst>
                                  <p:childTnLst>
                                    <p:set>
                                      <p:cBhvr>
                                        <p:cTn id="155" dur="1" fill="hold">
                                          <p:stCondLst>
                                            <p:cond delay="0"/>
                                          </p:stCondLst>
                                        </p:cTn>
                                        <p:tgtEl>
                                          <p:spTgt spid="34"/>
                                        </p:tgtEl>
                                        <p:attrNameLst>
                                          <p:attrName>style.visibility</p:attrName>
                                        </p:attrNameLst>
                                      </p:cBhvr>
                                      <p:to>
                                        <p:strVal val="visible"/>
                                      </p:to>
                                    </p:set>
                                    <p:anim calcmode="lin" valueType="num">
                                      <p:cBhvr additive="base">
                                        <p:cTn id="156" dur="500" fill="hold"/>
                                        <p:tgtEl>
                                          <p:spTgt spid="34"/>
                                        </p:tgtEl>
                                        <p:attrNameLst>
                                          <p:attrName>ppt_x</p:attrName>
                                        </p:attrNameLst>
                                      </p:cBhvr>
                                      <p:tavLst>
                                        <p:tav tm="0">
                                          <p:val>
                                            <p:strVal val="#ppt_x"/>
                                          </p:val>
                                        </p:tav>
                                        <p:tav tm="100000">
                                          <p:val>
                                            <p:strVal val="#ppt_x"/>
                                          </p:val>
                                        </p:tav>
                                      </p:tavLst>
                                    </p:anim>
                                    <p:anim calcmode="lin" valueType="num">
                                      <p:cBhvr additive="base">
                                        <p:cTn id="157"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158" fill="hold" nodeType="clickPar">
                      <p:stCondLst>
                        <p:cond delay="indefinite"/>
                      </p:stCondLst>
                      <p:childTnLst>
                        <p:par>
                          <p:cTn id="159" fill="hold" nodeType="withGroup">
                            <p:stCondLst>
                              <p:cond delay="0"/>
                            </p:stCondLst>
                            <p:childTnLst>
                              <p:par>
                                <p:cTn id="160" presetID="53" presetClass="entr" presetSubtype="16" fill="hold" grpId="0" nodeType="clickEffect">
                                  <p:stCondLst>
                                    <p:cond delay="0"/>
                                  </p:stCondLst>
                                  <p:childTnLst>
                                    <p:set>
                                      <p:cBhvr>
                                        <p:cTn id="161" dur="1" fill="hold">
                                          <p:stCondLst>
                                            <p:cond delay="0"/>
                                          </p:stCondLst>
                                        </p:cTn>
                                        <p:tgtEl>
                                          <p:spTgt spid="18"/>
                                        </p:tgtEl>
                                        <p:attrNameLst>
                                          <p:attrName>style.visibility</p:attrName>
                                        </p:attrNameLst>
                                      </p:cBhvr>
                                      <p:to>
                                        <p:strVal val="visible"/>
                                      </p:to>
                                    </p:set>
                                    <p:anim calcmode="lin" valueType="num">
                                      <p:cBhvr>
                                        <p:cTn id="162" dur="500" fill="hold"/>
                                        <p:tgtEl>
                                          <p:spTgt spid="18"/>
                                        </p:tgtEl>
                                        <p:attrNameLst>
                                          <p:attrName>ppt_w</p:attrName>
                                        </p:attrNameLst>
                                      </p:cBhvr>
                                      <p:tavLst>
                                        <p:tav tm="0">
                                          <p:val>
                                            <p:fltVal val="0"/>
                                          </p:val>
                                        </p:tav>
                                        <p:tav tm="100000">
                                          <p:val>
                                            <p:strVal val="#ppt_w"/>
                                          </p:val>
                                        </p:tav>
                                      </p:tavLst>
                                    </p:anim>
                                    <p:anim calcmode="lin" valueType="num">
                                      <p:cBhvr>
                                        <p:cTn id="163" dur="500" fill="hold"/>
                                        <p:tgtEl>
                                          <p:spTgt spid="18"/>
                                        </p:tgtEl>
                                        <p:attrNameLst>
                                          <p:attrName>ppt_h</p:attrName>
                                        </p:attrNameLst>
                                      </p:cBhvr>
                                      <p:tavLst>
                                        <p:tav tm="0">
                                          <p:val>
                                            <p:fltVal val="0"/>
                                          </p:val>
                                        </p:tav>
                                        <p:tav tm="100000">
                                          <p:val>
                                            <p:strVal val="#ppt_h"/>
                                          </p:val>
                                        </p:tav>
                                      </p:tavLst>
                                    </p:anim>
                                    <p:animEffect transition="in" filter="fade">
                                      <p:cBhvr>
                                        <p:cTn id="16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animBg="1"/>
      <p:bldP spid="20" grpId="1" animBg="1"/>
      <p:bldP spid="22" grpId="0"/>
      <p:bldP spid="22" grpId="1"/>
      <p:bldP spid="23" grpId="0" animBg="1"/>
      <p:bldP spid="23" grpId="1" animBg="1"/>
      <p:bldP spid="35" grpId="0"/>
      <p:bldP spid="36" grpId="0" animBg="1"/>
      <p:bldP spid="37" grpId="0"/>
      <p:bldP spid="50" grpId="0" animBg="1"/>
      <p:bldP spid="51" grpId="0"/>
      <p:bldP spid="52" grpId="0" animBg="1"/>
      <p:bldP spid="53" grpId="0"/>
      <p:bldP spid="55" grpId="0" animBg="1"/>
      <p:bldP spid="2" grpId="0" animBg="1"/>
      <p:bldP spid="17" grpId="0" animBg="1"/>
      <p:bldP spid="18"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Banded</Template>
  <TotalTime>2165</TotalTime>
  <Words>3474</Words>
  <Application>Microsoft Macintosh PowerPoint</Application>
  <PresentationFormat>Widescreen</PresentationFormat>
  <Paragraphs>557</Paragraphs>
  <Slides>47</Slides>
  <Notes>4</Notes>
  <HiddenSlides>0</HiddenSlides>
  <MMClips>0</MMClips>
  <ScaleCrop>false</ScaleCrop>
  <HeadingPairs>
    <vt:vector size="6" baseType="variant">
      <vt:variant>
        <vt:lpstr>Fonts Used</vt:lpstr>
      </vt:variant>
      <vt:variant>
        <vt:i4>23</vt:i4>
      </vt:variant>
      <vt:variant>
        <vt:lpstr>Theme</vt:lpstr>
      </vt:variant>
      <vt:variant>
        <vt:i4>1</vt:i4>
      </vt:variant>
      <vt:variant>
        <vt:lpstr>Slide Titles</vt:lpstr>
      </vt:variant>
      <vt:variant>
        <vt:i4>47</vt:i4>
      </vt:variant>
    </vt:vector>
  </HeadingPairs>
  <TitlesOfParts>
    <vt:vector size="71" baseType="lpstr">
      <vt:lpstr>AR CENA</vt:lpstr>
      <vt:lpstr>AR ESSENCE</vt:lpstr>
      <vt:lpstr>AR JULIAN</vt:lpstr>
      <vt:lpstr>Arial</vt:lpstr>
      <vt:lpstr>Calibri</vt:lpstr>
      <vt:lpstr>Corbel</vt:lpstr>
      <vt:lpstr>DigifaceWide</vt:lpstr>
      <vt:lpstr>HGMaruGothicMPRO</vt:lpstr>
      <vt:lpstr>HGPSoeiKakugothicUB</vt:lpstr>
      <vt:lpstr>HGSeikaishotaiPRO</vt:lpstr>
      <vt:lpstr>Kristen ITC</vt:lpstr>
      <vt:lpstr>Lithos Pro Regular</vt:lpstr>
      <vt:lpstr>mikachan</vt:lpstr>
      <vt:lpstr>mikachan-P</vt:lpstr>
      <vt:lpstr>mikachan-PB</vt:lpstr>
      <vt:lpstr>ＭＳ Ｐゴシック</vt:lpstr>
      <vt:lpstr>ＭＳ ゴシック</vt:lpstr>
      <vt:lpstr>NtMotoyaKyotai</vt:lpstr>
      <vt:lpstr>Tahoma</vt:lpstr>
      <vt:lpstr>Times New Roman</vt:lpstr>
      <vt:lpstr>Verdana</vt:lpstr>
      <vt:lpstr>Wingdings</vt:lpstr>
      <vt:lpstr>Wingdings 3</vt:lpstr>
      <vt:lpstr>Banded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Cuong</dc:creator>
  <cp:lastModifiedBy>Microsoft Office User</cp:lastModifiedBy>
  <cp:revision>65</cp:revision>
  <dcterms:created xsi:type="dcterms:W3CDTF">2015-04-20T08:00:00Z</dcterms:created>
  <dcterms:modified xsi:type="dcterms:W3CDTF">2019-09-25T09:43:19Z</dcterms:modified>
</cp:coreProperties>
</file>

<file path=docProps/thumbnail.jpeg>
</file>